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313" r:id="rId2"/>
    <p:sldId id="284" r:id="rId3"/>
    <p:sldId id="289" r:id="rId4"/>
    <p:sldId id="293" r:id="rId5"/>
    <p:sldId id="294" r:id="rId6"/>
    <p:sldId id="273" r:id="rId7"/>
    <p:sldId id="295" r:id="rId8"/>
    <p:sldId id="288" r:id="rId9"/>
    <p:sldId id="271" r:id="rId10"/>
    <p:sldId id="315" r:id="rId11"/>
    <p:sldId id="257" r:id="rId12"/>
    <p:sldId id="300" r:id="rId13"/>
    <p:sldId id="301" r:id="rId14"/>
    <p:sldId id="261" r:id="rId15"/>
    <p:sldId id="267" r:id="rId16"/>
    <p:sldId id="274" r:id="rId17"/>
    <p:sldId id="260" r:id="rId18"/>
    <p:sldId id="304" r:id="rId19"/>
    <p:sldId id="305" r:id="rId20"/>
    <p:sldId id="306" r:id="rId21"/>
    <p:sldId id="314" r:id="rId22"/>
    <p:sldId id="296" r:id="rId23"/>
    <p:sldId id="280" r:id="rId24"/>
    <p:sldId id="307" r:id="rId25"/>
    <p:sldId id="311" r:id="rId26"/>
    <p:sldId id="312" r:id="rId27"/>
    <p:sldId id="310" r:id="rId28"/>
    <p:sldId id="316" r:id="rId29"/>
    <p:sldId id="317" r:id="rId30"/>
    <p:sldId id="303" r:id="rId31"/>
    <p:sldId id="269" r:id="rId32"/>
    <p:sldId id="270" r:id="rId33"/>
    <p:sldId id="318" r:id="rId34"/>
    <p:sldId id="272" r:id="rId35"/>
    <p:sldId id="299" r:id="rId36"/>
  </p:sldIdLst>
  <p:sldSz cx="12192000" cy="6858000"/>
  <p:notesSz cx="6858000" cy="9144000"/>
  <p:embeddedFontLst>
    <p:embeddedFont>
      <p:font typeface="Algerian" pitchFamily="82" charset="77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icrosoft YaHei" panose="020B0503020204020204" pitchFamily="34" charset="-122"/>
      <p:regular r:id="rId43"/>
      <p:bold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4FD"/>
    <a:srgbClr val="A7E7FA"/>
    <a:srgbClr val="3333FF"/>
    <a:srgbClr val="009900"/>
    <a:srgbClr val="FFCCFF"/>
    <a:srgbClr val="FF5050"/>
    <a:srgbClr val="0886D6"/>
    <a:srgbClr val="D9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B0148-3491-467F-A4A5-430A2056ED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A9C3E-781E-4EE9-A409-4C1F8657C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8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7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086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02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139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135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836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08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51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9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812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7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22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29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16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345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272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80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521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50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9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3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07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42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4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8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C0FACF23-A104-4F32-8900-372EE788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1367"/>
          <a:stretch/>
        </p:blipFill>
        <p:spPr>
          <a:xfrm>
            <a:off x="270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391781" y="0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10890" y="6519446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1.png"/><Relationship Id="rId3" Type="http://schemas.openxmlformats.org/officeDocument/2006/relationships/audio" Target="../media/media2.wav"/><Relationship Id="rId7" Type="http://schemas.openxmlformats.org/officeDocument/2006/relationships/image" Target="../media/image30.png"/><Relationship Id="rId12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C:/My%20Documents/Bai%202.doc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10.png"/><Relationship Id="rId11" Type="http://schemas.openxmlformats.org/officeDocument/2006/relationships/image" Target="../media/image39.sv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0" y="3668000"/>
            <a:ext cx="3869635" cy="319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87" y="1304044"/>
            <a:ext cx="7863286" cy="3107772"/>
          </a:xfrm>
          <a:prstGeom prst="rect">
            <a:avLst/>
          </a:prstGeom>
        </p:spPr>
      </p:pic>
      <p:cxnSp>
        <p:nvCxnSpPr>
          <p:cNvPr id="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09732" y="1513137"/>
            <a:ext cx="8021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Môn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Toán</a:t>
            </a:r>
            <a:endParaRPr lang="en-US" sz="8000" b="1" dirty="0"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Cookies" panose="02040603050506020204" pitchFamily="18" charset="0"/>
            </a:endParaRPr>
          </a:p>
          <a:p>
            <a:pPr algn="ctr"/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Lớp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4" y="3021497"/>
            <a:ext cx="2865933" cy="383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44"/>
            <a:ext cx="2147956" cy="2147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87" y="-45493"/>
            <a:ext cx="2370873" cy="20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4_Tuan29_HieuTi_KTU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06437" y="37833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" y="2081360"/>
            <a:ext cx="11127544" cy="3487949"/>
          </a:xfrm>
          <a:prstGeom prst="rect">
            <a:avLst/>
          </a:prstGeom>
        </p:spPr>
      </p:pic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760370" y="532213"/>
            <a:ext cx="10676661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62"/>
          <p:cNvSpPr txBox="1">
            <a:spLocks noChangeArrowheads="1"/>
          </p:cNvSpPr>
          <p:nvPr/>
        </p:nvSpPr>
        <p:spPr bwMode="auto">
          <a:xfrm>
            <a:off x="10329553" y="433276"/>
            <a:ext cx="389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10396110" y="957817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3" y="2915610"/>
            <a:ext cx="1909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4" y="3449010"/>
            <a:ext cx="213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 Số lớn: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2" y="2320298"/>
            <a:ext cx="3358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6" y="2364655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6" y="3966014"/>
            <a:ext cx="5791200" cy="977901"/>
            <a:chOff x="1144" y="3064"/>
            <a:chExt cx="3648" cy="616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4" y="3118143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2" y="3175961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4" y="3829343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82"/>
          <p:cNvGrpSpPr>
            <a:grpSpLocks/>
          </p:cNvGrpSpPr>
          <p:nvPr/>
        </p:nvGrpSpPr>
        <p:grpSpPr bwMode="auto">
          <a:xfrm>
            <a:off x="900252" y="1029521"/>
            <a:ext cx="9818688" cy="711202"/>
            <a:chOff x="-31" y="1457"/>
            <a:chExt cx="6185" cy="448"/>
          </a:xfrm>
        </p:grpSpPr>
        <p:sp>
          <p:nvSpPr>
            <p:cNvPr id="50" name="Line 70"/>
            <p:cNvSpPr>
              <a:spLocks noChangeShapeType="1"/>
            </p:cNvSpPr>
            <p:nvPr/>
          </p:nvSpPr>
          <p:spPr bwMode="auto">
            <a:xfrm>
              <a:off x="3625" y="1457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1"/>
            <p:cNvSpPr>
              <a:spLocks noChangeShapeType="1"/>
            </p:cNvSpPr>
            <p:nvPr/>
          </p:nvSpPr>
          <p:spPr bwMode="auto">
            <a:xfrm>
              <a:off x="5866" y="1712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2"/>
            <p:cNvSpPr>
              <a:spLocks noChangeShapeType="1"/>
            </p:cNvSpPr>
            <p:nvPr/>
          </p:nvSpPr>
          <p:spPr bwMode="auto">
            <a:xfrm flipV="1">
              <a:off x="-31" y="1905"/>
              <a:ext cx="1409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H="1">
              <a:off x="3158" y="1457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12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– 3 = 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=36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49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 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831413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5 –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 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60 – 24 = 36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20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2320675" y="5156888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số: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1779969" y="379880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 36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950731" y="5851635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950731" y="5191269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63602" y="2435670"/>
            <a:ext cx="1944469" cy="64694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099019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574578" y="87049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1863602" y="2452688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384721" y="3805389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= 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60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= 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346026" y="2528179"/>
            <a:ext cx="1994744" cy="613614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7415066" y="5170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7270983" y="2495462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8986564" y="5675698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8988339" y="5156545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61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206197" y="482600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2.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4.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1.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60716" y="59267"/>
            <a:ext cx="6373795" cy="76944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1" y="4515416"/>
            <a:ext cx="2841674" cy="2342583"/>
          </a:xfrm>
          <a:prstGeom prst="rect">
            <a:avLst/>
          </a:prstGeom>
        </p:spPr>
      </p:pic>
      <p:sp>
        <p:nvSpPr>
          <p:cNvPr id="8" name="Text Box 604"/>
          <p:cNvSpPr txBox="1">
            <a:spLocks noChangeArrowheads="1"/>
          </p:cNvSpPr>
          <p:nvPr/>
        </p:nvSpPr>
        <p:spPr bwMode="auto">
          <a:xfrm>
            <a:off x="618976" y="822081"/>
            <a:ext cx="10974697" cy="415498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m.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51540" y="2758777"/>
            <a:ext cx="692919" cy="1446550"/>
            <a:chOff x="7230882" y="2198888"/>
            <a:chExt cx="692919" cy="1446550"/>
          </a:xfrm>
        </p:grpSpPr>
        <p:sp>
          <p:nvSpPr>
            <p:cNvPr id="9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82"/>
          <p:cNvGrpSpPr>
            <a:grpSpLocks/>
          </p:cNvGrpSpPr>
          <p:nvPr/>
        </p:nvGrpSpPr>
        <p:grpSpPr bwMode="auto">
          <a:xfrm>
            <a:off x="618593" y="2152066"/>
            <a:ext cx="9875838" cy="1955805"/>
            <a:chOff x="-3375" y="2302"/>
            <a:chExt cx="6221" cy="1232"/>
          </a:xfrm>
        </p:grpSpPr>
        <p:sp>
          <p:nvSpPr>
            <p:cNvPr id="13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28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71"/>
            <p:cNvSpPr>
              <a:spLocks noChangeShapeType="1"/>
            </p:cNvSpPr>
            <p:nvPr/>
          </p:nvSpPr>
          <p:spPr bwMode="auto">
            <a:xfrm>
              <a:off x="-3375" y="2759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72"/>
            <p:cNvSpPr>
              <a:spLocks noChangeShapeType="1"/>
            </p:cNvSpPr>
            <p:nvPr/>
          </p:nvSpPr>
          <p:spPr bwMode="auto">
            <a:xfrm flipV="1">
              <a:off x="-852" y="2756"/>
              <a:ext cx="3042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1852" y="3534"/>
              <a:ext cx="36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-2459" y="2760"/>
              <a:ext cx="60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667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8" y="2283301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382424" y="24594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977596" y="3082339"/>
            <a:ext cx="152400" cy="1447800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649036" y="3907935"/>
            <a:ext cx="838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2625" y="4146551"/>
            <a:ext cx="1905000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115001" y="4029730"/>
            <a:ext cx="23099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189432" y="3368676"/>
            <a:ext cx="2021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115001" y="2827664"/>
            <a:ext cx="2598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96970" y="2943217"/>
            <a:ext cx="3367087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18976" y="74731"/>
            <a:ext cx="10974697" cy="2062103"/>
            <a:chOff x="618976" y="74731"/>
            <a:chExt cx="10974697" cy="2062103"/>
          </a:xfrm>
        </p:grpSpPr>
        <p:sp>
          <p:nvSpPr>
            <p:cNvPr id="49" name="Text Box 604"/>
            <p:cNvSpPr txBox="1">
              <a:spLocks noChangeArrowheads="1"/>
            </p:cNvSpPr>
            <p:nvPr/>
          </p:nvSpPr>
          <p:spPr bwMode="auto">
            <a:xfrm>
              <a:off x="618976" y="74731"/>
              <a:ext cx="10974697" cy="206210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prstDash val="sysDot"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/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m.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1020160" y="887860"/>
              <a:ext cx="389850" cy="1077218"/>
              <a:chOff x="7343945" y="2198888"/>
              <a:chExt cx="389850" cy="1077218"/>
            </a:xfrm>
          </p:grpSpPr>
          <p:sp>
            <p:nvSpPr>
              <p:cNvPr id="51" name="Text Box 62"/>
              <p:cNvSpPr txBox="1">
                <a:spLocks noChangeArrowheads="1"/>
              </p:cNvSpPr>
              <p:nvPr/>
            </p:nvSpPr>
            <p:spPr bwMode="auto">
              <a:xfrm>
                <a:off x="7343945" y="2198888"/>
                <a:ext cx="38985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2" name="Line 64"/>
              <p:cNvSpPr>
                <a:spLocks noChangeShapeType="1"/>
              </p:cNvSpPr>
              <p:nvPr/>
            </p:nvSpPr>
            <p:spPr bwMode="auto">
              <a:xfrm>
                <a:off x="7343946" y="2717936"/>
                <a:ext cx="389849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3" name="Group 82"/>
          <p:cNvGrpSpPr>
            <a:grpSpLocks/>
          </p:cNvGrpSpPr>
          <p:nvPr/>
        </p:nvGrpSpPr>
        <p:grpSpPr bwMode="auto">
          <a:xfrm>
            <a:off x="695464" y="1072381"/>
            <a:ext cx="10714038" cy="877889"/>
            <a:chOff x="-160" y="1484"/>
            <a:chExt cx="6749" cy="553"/>
          </a:xfrm>
        </p:grpSpPr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-160" y="1794"/>
              <a:ext cx="23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6301" y="2037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68"/>
            <p:cNvSpPr>
              <a:spLocks noChangeShapeType="1"/>
            </p:cNvSpPr>
            <p:nvPr/>
          </p:nvSpPr>
          <p:spPr bwMode="auto">
            <a:xfrm flipV="1">
              <a:off x="2288" y="1484"/>
              <a:ext cx="267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9"/>
            <p:cNvSpPr>
              <a:spLocks noChangeShapeType="1"/>
            </p:cNvSpPr>
            <p:nvPr/>
          </p:nvSpPr>
          <p:spPr bwMode="auto">
            <a:xfrm flipH="1">
              <a:off x="5046" y="1494"/>
              <a:ext cx="54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17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66554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55024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1824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183841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5300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7812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174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0" y="1261359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760" y="2179678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Khởi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động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50216" y="2124264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Khởi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động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17" y="1139113"/>
            <a:ext cx="2143125" cy="2143125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44" y="3653191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>
            <a:extLst>
              <a:ext uri="{FF2B5EF4-FFF2-40B4-BE49-F238E27FC236}">
                <a16:creationId xmlns:a16="http://schemas.microsoft.com/office/drawing/2014/main" id="{2BDDED0A-5EE6-4DA2-83DF-2CA1102974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0" y="3801933"/>
            <a:ext cx="3193803" cy="319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1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7.40741E-7 L -2.91667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111E-6 L 1.875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605164" y="379880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5165" y="2435670"/>
            <a:ext cx="5368380" cy="626720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165348" y="3805389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74577" y="2489167"/>
            <a:ext cx="5211947" cy="62360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99696" y="5099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91824" y="5732924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68736" y="5099886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01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227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5c21e002194d5">
            <a:hlinkClick r:id="" action="ppaction://media"/>
            <a:extLst>
              <a:ext uri="{FF2B5EF4-FFF2-40B4-BE49-F238E27FC236}">
                <a16:creationId xmlns:a16="http://schemas.microsoft.com/office/drawing/2014/main" id="{6003158E-98A9-4281-BA5C-310CE26C88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2554" y="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095" y="2121546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Thực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hành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1382" y="2100665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Thực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hành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11F435-A1D5-4C71-9CED-B2414390B1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" y="4003828"/>
            <a:ext cx="5627457" cy="285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97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07407E-6 L 8.33333E-7 -0.07223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33333E-6 L 3.125E-6 -0.07223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641925" y="1596017"/>
            <a:ext cx="10908149" cy="341632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41105" y="3099971"/>
            <a:ext cx="692919" cy="1446550"/>
            <a:chOff x="7230882" y="2198888"/>
            <a:chExt cx="692919" cy="1446550"/>
          </a:xfrm>
        </p:grpSpPr>
        <p:sp>
          <p:nvSpPr>
            <p:cNvPr id="8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755727" y="3254518"/>
            <a:ext cx="10104438" cy="1601793"/>
            <a:chOff x="-2221" y="2302"/>
            <a:chExt cx="6365" cy="1009"/>
          </a:xfrm>
        </p:grpSpPr>
        <p:sp>
          <p:nvSpPr>
            <p:cNvPr id="11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84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1"/>
            <p:cNvSpPr>
              <a:spLocks noChangeShapeType="1"/>
            </p:cNvSpPr>
            <p:nvPr/>
          </p:nvSpPr>
          <p:spPr bwMode="auto">
            <a:xfrm>
              <a:off x="3280" y="2302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2"/>
            <p:cNvSpPr>
              <a:spLocks noChangeShapeType="1"/>
            </p:cNvSpPr>
            <p:nvPr/>
          </p:nvSpPr>
          <p:spPr bwMode="auto">
            <a:xfrm>
              <a:off x="2797" y="2793"/>
              <a:ext cx="1347" cy="14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-2221" y="3311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1864" y="3062"/>
              <a:ext cx="449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941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7" y="2918962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534568" y="471216"/>
            <a:ext cx="10908149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172019" y="1449975"/>
            <a:ext cx="505009" cy="1200329"/>
            <a:chOff x="7254434" y="2198888"/>
            <a:chExt cx="505009" cy="1200329"/>
          </a:xfrm>
        </p:grpSpPr>
        <p:sp>
          <p:nvSpPr>
            <p:cNvPr id="60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1549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1" name="Line 64"/>
            <p:cNvSpPr>
              <a:spLocks noChangeShapeType="1"/>
            </p:cNvSpPr>
            <p:nvPr/>
          </p:nvSpPr>
          <p:spPr bwMode="auto">
            <a:xfrm>
              <a:off x="7254434" y="2782806"/>
              <a:ext cx="505009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82"/>
          <p:cNvGrpSpPr>
            <a:grpSpLocks/>
          </p:cNvGrpSpPr>
          <p:nvPr/>
        </p:nvGrpSpPr>
        <p:grpSpPr bwMode="auto">
          <a:xfrm>
            <a:off x="1260827" y="1575729"/>
            <a:ext cx="5943600" cy="1030288"/>
            <a:chOff x="-1144" y="2266"/>
            <a:chExt cx="3744" cy="649"/>
          </a:xfrm>
        </p:grpSpPr>
        <p:sp>
          <p:nvSpPr>
            <p:cNvPr id="63" name="Line 70"/>
            <p:cNvSpPr>
              <a:spLocks noChangeShapeType="1"/>
            </p:cNvSpPr>
            <p:nvPr/>
          </p:nvSpPr>
          <p:spPr bwMode="auto">
            <a:xfrm>
              <a:off x="-26" y="2266"/>
              <a:ext cx="5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Line 71"/>
            <p:cNvSpPr>
              <a:spLocks noChangeShapeType="1"/>
            </p:cNvSpPr>
            <p:nvPr/>
          </p:nvSpPr>
          <p:spPr bwMode="auto">
            <a:xfrm>
              <a:off x="2171" y="2266"/>
              <a:ext cx="42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Line 72"/>
            <p:cNvSpPr>
              <a:spLocks noChangeShapeType="1"/>
            </p:cNvSpPr>
            <p:nvPr/>
          </p:nvSpPr>
          <p:spPr bwMode="auto">
            <a:xfrm flipH="1">
              <a:off x="-1144" y="2915"/>
              <a:ext cx="261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-564" y="2615"/>
              <a:ext cx="16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068337" y="3053314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30111" y="3403236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30111" y="4585456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20711" y="3908500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44110" y="3747892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20311" y="4365700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6" y="5601795"/>
            <a:ext cx="2913335" cy="145666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8" y="5601795"/>
            <a:ext cx="2913335" cy="145666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7" y="5601795"/>
            <a:ext cx="2913335" cy="145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61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8" grpId="0"/>
      <p:bldP spid="94" grpId="0"/>
      <p:bldP spid="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004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 nhất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205 – 123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0029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413524" y="374502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421234" y="3804422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205  – 123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47478" y="5148659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16518" y="5805468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16518" y="514865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72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8" grpId="0"/>
      <p:bldP spid="27" grpId="0"/>
      <p:bldP spid="29" grpId="0"/>
      <p:bldP spid="30" grpId="0"/>
      <p:bldP spid="31" grpId="0"/>
      <p:bldP spid="28" grpId="0"/>
      <p:bldP spid="32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CB78F192-2293-EE4A-838F-5A9406F9E10C}"/>
              </a:ext>
            </a:extLst>
          </p:cNvPr>
          <p:cNvSpPr/>
          <p:nvPr/>
        </p:nvSpPr>
        <p:spPr>
          <a:xfrm>
            <a:off x="471715" y="223023"/>
            <a:ext cx="11426636" cy="6634977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Box 6">
            <a:hlinkClick r:id="rId3" action="ppaction://hlinkfile"/>
            <a:extLst>
              <a:ext uri="{FF2B5EF4-FFF2-40B4-BE49-F238E27FC236}">
                <a16:creationId xmlns:a16="http://schemas.microsoft.com/office/drawing/2014/main" id="{5F0258D1-2B83-FC48-91D1-E68A1E823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51" y="1464527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418ADB2D-E202-1141-97E5-1185CB6FB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51" y="1845527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Ta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sơ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474ABC0-54A7-984B-80CC-7582AB884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626" y="2378927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Tuổi</a:t>
            </a:r>
            <a:r>
              <a:rPr lang="en-US" altLang="en-US" sz="2800" b="1" dirty="0">
                <a:solidFill>
                  <a:schemeClr val="hlink"/>
                </a:solidFill>
                <a:latin typeface="Arial" panose="020B0604020202020204" pitchFamily="34" charset="0"/>
              </a:rPr>
              <a:t> con: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7143893D-B1B8-0441-9172-EADEB49D5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76" y="2899627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hlink"/>
                </a:solidFill>
                <a:latin typeface="Times New Roman" panose="02020603050405020304" pitchFamily="18" charset="0"/>
              </a:rPr>
              <a:t>Tuổi mẹ</a:t>
            </a:r>
            <a:r>
              <a:rPr lang="en-US" altLang="en-US" sz="2800" b="1">
                <a:solidFill>
                  <a:schemeClr val="hlink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27AA598B-4B6E-DA44-A8A6-2A039DBF0BE7}"/>
              </a:ext>
            </a:extLst>
          </p:cNvPr>
          <p:cNvSpPr>
            <a:spLocks/>
          </p:cNvSpPr>
          <p:nvPr/>
        </p:nvSpPr>
        <p:spPr bwMode="auto">
          <a:xfrm rot="21456844">
            <a:off x="4964151" y="2455127"/>
            <a:ext cx="1447800" cy="1524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53497577-CAC7-DA4A-81F6-FA339EE6AB1C}"/>
              </a:ext>
            </a:extLst>
          </p:cNvPr>
          <p:cNvGrpSpPr>
            <a:grpSpLocks/>
          </p:cNvGrpSpPr>
          <p:nvPr/>
        </p:nvGrpSpPr>
        <p:grpSpPr bwMode="auto">
          <a:xfrm>
            <a:off x="4964151" y="3140927"/>
            <a:ext cx="5360988" cy="241300"/>
            <a:chOff x="1593" y="1885"/>
            <a:chExt cx="3377" cy="152"/>
          </a:xfrm>
        </p:grpSpPr>
        <p:sp>
          <p:nvSpPr>
            <p:cNvPr id="9" name="Line 13">
              <a:extLst>
                <a:ext uri="{FF2B5EF4-FFF2-40B4-BE49-F238E27FC236}">
                  <a16:creationId xmlns:a16="http://schemas.microsoft.com/office/drawing/2014/main" id="{FC19E68F-2E5B-1045-973E-99B5FBE36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Line 14">
              <a:extLst>
                <a:ext uri="{FF2B5EF4-FFF2-40B4-BE49-F238E27FC236}">
                  <a16:creationId xmlns:a16="http://schemas.microsoft.com/office/drawing/2014/main" id="{B78691CA-2C95-FE48-8BAE-D986B538B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85CA70D6-7094-9A4C-865D-84910007D1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BAB958F3-2C00-194F-854B-75C72C145F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F4E4624A-EF8F-1F45-8F27-D45180249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080ABAD8-FF04-944A-9A53-BAFE8087C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25B956B7-E37D-4F47-9D79-A550FFF5D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C1CB910A-99DB-D242-AC73-72FD70D06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9568237D-765F-3D4B-B3EE-8BE0A0FFF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6A91AC61-B26A-B04D-9080-EC8CCB27B5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589C5DBA-5655-F744-A99C-071513444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Line 24">
              <a:extLst>
                <a:ext uri="{FF2B5EF4-FFF2-40B4-BE49-F238E27FC236}">
                  <a16:creationId xmlns:a16="http://schemas.microsoft.com/office/drawing/2014/main" id="{1E367EF1-0146-994B-92AC-166BE3689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73F79058-907D-1A49-9CF5-5C371A472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" y="1889"/>
              <a:ext cx="497" cy="148"/>
              <a:chOff x="3840" y="1580"/>
              <a:chExt cx="497" cy="148"/>
            </a:xfrm>
          </p:grpSpPr>
          <p:sp>
            <p:nvSpPr>
              <p:cNvPr id="22" name="Line 26">
                <a:extLst>
                  <a:ext uri="{FF2B5EF4-FFF2-40B4-BE49-F238E27FC236}">
                    <a16:creationId xmlns:a16="http://schemas.microsoft.com/office/drawing/2014/main" id="{1D98F731-546F-0040-BE3D-8EEB21309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7" y="158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Line 27">
                <a:extLst>
                  <a:ext uri="{FF2B5EF4-FFF2-40B4-BE49-F238E27FC236}">
                    <a16:creationId xmlns:a16="http://schemas.microsoft.com/office/drawing/2014/main" id="{C6F350B3-6F15-C14B-9A9F-CFFD602DC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654"/>
                <a:ext cx="4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Line 28">
                <a:extLst>
                  <a:ext uri="{FF2B5EF4-FFF2-40B4-BE49-F238E27FC236}">
                    <a16:creationId xmlns:a16="http://schemas.microsoft.com/office/drawing/2014/main" id="{A83E3550-AAA0-BC4F-80E8-206669B96C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58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9">
            <a:extLst>
              <a:ext uri="{FF2B5EF4-FFF2-40B4-BE49-F238E27FC236}">
                <a16:creationId xmlns:a16="http://schemas.microsoft.com/office/drawing/2014/main" id="{3D7BFD71-FF91-CD40-99BD-D1919789DC68}"/>
              </a:ext>
            </a:extLst>
          </p:cNvPr>
          <p:cNvSpPr>
            <a:spLocks/>
          </p:cNvSpPr>
          <p:nvPr/>
        </p:nvSpPr>
        <p:spPr bwMode="auto">
          <a:xfrm rot="10800000">
            <a:off x="5040351" y="3369527"/>
            <a:ext cx="5257800" cy="4572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FE1BF1FE-8380-CC42-998D-26E2A54322CF}"/>
              </a:ext>
            </a:extLst>
          </p:cNvPr>
          <p:cNvSpPr>
            <a:spLocks/>
          </p:cNvSpPr>
          <p:nvPr/>
        </p:nvSpPr>
        <p:spPr bwMode="auto">
          <a:xfrm>
            <a:off x="6488151" y="2912327"/>
            <a:ext cx="3810000" cy="2286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7" name="Line 31">
            <a:extLst>
              <a:ext uri="{FF2B5EF4-FFF2-40B4-BE49-F238E27FC236}">
                <a16:creationId xmlns:a16="http://schemas.microsoft.com/office/drawing/2014/main" id="{12AF3A09-798B-904A-AD9C-E67921DA42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6151" y="2759927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Line 32">
            <a:extLst>
              <a:ext uri="{FF2B5EF4-FFF2-40B4-BE49-F238E27FC236}">
                <a16:creationId xmlns:a16="http://schemas.microsoft.com/office/drawing/2014/main" id="{B941C439-F074-3A46-A70E-4E52499566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51" y="2607527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Line 33">
            <a:extLst>
              <a:ext uri="{FF2B5EF4-FFF2-40B4-BE49-F238E27FC236}">
                <a16:creationId xmlns:a16="http://schemas.microsoft.com/office/drawing/2014/main" id="{BCFF8A28-7A23-9E4E-A6CE-CAE162AC1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4151" y="2759927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" name="Line 34">
            <a:extLst>
              <a:ext uri="{FF2B5EF4-FFF2-40B4-BE49-F238E27FC236}">
                <a16:creationId xmlns:a16="http://schemas.microsoft.com/office/drawing/2014/main" id="{5B940DA8-7D2C-1E4C-AA86-0C83539E3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6151" y="2607527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1" name="Line 35">
            <a:extLst>
              <a:ext uri="{FF2B5EF4-FFF2-40B4-BE49-F238E27FC236}">
                <a16:creationId xmlns:a16="http://schemas.microsoft.com/office/drawing/2014/main" id="{7182D9F3-1EBB-2A46-A9AB-DD746EF82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4151" y="2607527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053F9229-2C11-8C4C-9C14-B9FF9046F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151" y="2058252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? tuổi</a:t>
            </a:r>
          </a:p>
        </p:txBody>
      </p:sp>
      <p:sp>
        <p:nvSpPr>
          <p:cNvPr id="33" name="Text Box 37">
            <a:extLst>
              <a:ext uri="{FF2B5EF4-FFF2-40B4-BE49-F238E27FC236}">
                <a16:creationId xmlns:a16="http://schemas.microsoft.com/office/drawing/2014/main" id="{E4054D04-1EDD-984C-9A56-6005FB9B8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51" y="3429852"/>
            <a:ext cx="146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?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tuổi</a:t>
            </a:r>
            <a:endParaRPr lang="en-US" altLang="en-US" sz="2800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 Box 38">
            <a:extLst>
              <a:ext uri="{FF2B5EF4-FFF2-40B4-BE49-F238E27FC236}">
                <a16:creationId xmlns:a16="http://schemas.microsoft.com/office/drawing/2014/main" id="{949E8788-A54D-754F-B583-25F18C98D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51" y="2455127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25 tuổi</a:t>
            </a:r>
          </a:p>
        </p:txBody>
      </p:sp>
      <p:sp>
        <p:nvSpPr>
          <p:cNvPr id="35" name="Text Box 39">
            <a:extLst>
              <a:ext uri="{FF2B5EF4-FFF2-40B4-BE49-F238E27FC236}">
                <a16:creationId xmlns:a16="http://schemas.microsoft.com/office/drawing/2014/main" id="{ED3E86EF-1D6F-7E4F-B9E5-7B293389A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720" y="269140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36" name="Text Box 42">
            <a:extLst>
              <a:ext uri="{FF2B5EF4-FFF2-40B4-BE49-F238E27FC236}">
                <a16:creationId xmlns:a16="http://schemas.microsoft.com/office/drawing/2014/main" id="{E9E18834-4E77-9945-9DA1-A68C262D6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59" y="3695758"/>
            <a:ext cx="7239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F9C21A5E-D2A9-114F-A6CA-83080940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933" y="4199698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7 – 2 = 5 (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9" name="Text Box 45">
            <a:extLst>
              <a:ext uri="{FF2B5EF4-FFF2-40B4-BE49-F238E27FC236}">
                <a16:creationId xmlns:a16="http://schemas.microsoft.com/office/drawing/2014/main" id="{F3738889-838A-DD4C-A8A3-FFFB855C0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420" y="5350727"/>
            <a:ext cx="655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Tuổi mẹ là:     10 + 25  = 35 (tuổi)</a:t>
            </a:r>
          </a:p>
        </p:txBody>
      </p:sp>
      <p:sp>
        <p:nvSpPr>
          <p:cNvPr id="40" name="Text Box 46">
            <a:extLst>
              <a:ext uri="{FF2B5EF4-FFF2-40B4-BE49-F238E27FC236}">
                <a16:creationId xmlns:a16="http://schemas.microsoft.com/office/drawing/2014/main" id="{C1927425-1228-7448-8CA6-356296339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020" y="6036527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Đáp số : Tuổi con :  </a:t>
            </a:r>
            <a:r>
              <a:rPr lang="en-US" altLang="en-US" sz="2800" b="1">
                <a:solidFill>
                  <a:schemeClr val="hlink"/>
                </a:solidFill>
                <a:latin typeface="Arial" panose="020B0604020202020204" pitchFamily="34" charset="0"/>
              </a:rPr>
              <a:t>10</a:t>
            </a: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hlink"/>
                </a:solidFill>
                <a:latin typeface="Arial" panose="020B0604020202020204" pitchFamily="34" charset="0"/>
              </a:rPr>
              <a:t>tuổi</a:t>
            </a:r>
          </a:p>
        </p:txBody>
      </p:sp>
      <p:sp>
        <p:nvSpPr>
          <p:cNvPr id="41" name="Text Box 47">
            <a:extLst>
              <a:ext uri="{FF2B5EF4-FFF2-40B4-BE49-F238E27FC236}">
                <a16:creationId xmlns:a16="http://schemas.microsoft.com/office/drawing/2014/main" id="{27C3B744-E215-C946-BEEB-F1192D491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683" y="6431815"/>
            <a:ext cx="36655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Tuổi mẹ  :  </a:t>
            </a:r>
            <a:r>
              <a:rPr lang="en-US" altLang="en-US" sz="2800" b="1">
                <a:solidFill>
                  <a:schemeClr val="hlink"/>
                </a:solidFill>
                <a:latin typeface="Arial" panose="020B0604020202020204" pitchFamily="34" charset="0"/>
              </a:rPr>
              <a:t>35</a:t>
            </a: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hlink"/>
                </a:solidFill>
                <a:latin typeface="Arial" panose="020B0604020202020204" pitchFamily="34" charset="0"/>
              </a:rPr>
              <a:t>tuổi</a:t>
            </a:r>
          </a:p>
        </p:txBody>
      </p:sp>
      <p:graphicFrame>
        <p:nvGraphicFramePr>
          <p:cNvPr id="42" name="Object 7">
            <a:extLst>
              <a:ext uri="{FF2B5EF4-FFF2-40B4-BE49-F238E27FC236}">
                <a16:creationId xmlns:a16="http://schemas.microsoft.com/office/drawing/2014/main" id="{4D8EBA83-579D-0047-A9E1-E2F0B89ED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809908"/>
              </p:ext>
            </p:extLst>
          </p:nvPr>
        </p:nvGraphicFramePr>
        <p:xfrm>
          <a:off x="8281820" y="127058"/>
          <a:ext cx="4032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3505200" imgH="9067800" progId="Equation.3">
                  <p:embed/>
                </p:oleObj>
              </mc:Choice>
              <mc:Fallback>
                <p:oleObj name="Equation" r:id="rId4" imgW="3505200" imgH="9067800" progId="Equation.3">
                  <p:embed/>
                  <p:pic>
                    <p:nvPicPr>
                      <p:cNvPr id="46" name="Object 7">
                        <a:extLst>
                          <a:ext uri="{FF2B5EF4-FFF2-40B4-BE49-F238E27FC236}">
                            <a16:creationId xmlns:a16="http://schemas.microsoft.com/office/drawing/2014/main" id="{55A89E13-7C25-0046-9DD9-EED90A39F9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1820" y="127058"/>
                        <a:ext cx="4032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3">
            <a:extLst>
              <a:ext uri="{FF2B5EF4-FFF2-40B4-BE49-F238E27FC236}">
                <a16:creationId xmlns:a16="http://schemas.microsoft.com/office/drawing/2014/main" id="{DF2431AF-EF3F-124B-AD28-92A3729E7874}"/>
              </a:ext>
            </a:extLst>
          </p:cNvPr>
          <p:cNvSpPr txBox="1">
            <a:spLocks/>
          </p:cNvSpPr>
          <p:nvPr/>
        </p:nvSpPr>
        <p:spPr bwMode="auto">
          <a:xfrm>
            <a:off x="2566820" y="355658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Mẹ hơn con 25 tuổi, tuổi con bằng       tuổi mẹ .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DA0D1BE-0C24-7B4E-BF2D-4C9D0F8F9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51" y="905072"/>
            <a:ext cx="922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42">
            <a:extLst>
              <a:ext uri="{FF2B5EF4-FFF2-40B4-BE49-F238E27FC236}">
                <a16:creationId xmlns:a16="http://schemas.microsoft.com/office/drawing/2014/main" id="{6B33DEB4-D61C-0C44-A45C-F54CC989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420" y="4754291"/>
            <a:ext cx="7239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Tuổi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6" name="Text Box 43">
            <a:extLst>
              <a:ext uri="{FF2B5EF4-FFF2-40B4-BE49-F238E27FC236}">
                <a16:creationId xmlns:a16="http://schemas.microsoft.com/office/drawing/2014/main" id="{60C5A863-EEEC-ED4B-8E3F-2AA6ADC35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51" y="4754290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25 : 5 x 2 = 10 (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tuổi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88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  <p:bldP spid="6" grpId="0"/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6" grpId="0"/>
      <p:bldP spid="37" grpId="0"/>
      <p:bldP spid="39" grpId="0"/>
      <p:bldP spid="40" grpId="0"/>
      <p:bldP spid="41" grpId="0"/>
      <p:bldP spid="43" grpId="0" build="p"/>
      <p:bldP spid="44" grpId="0" build="p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CB78F192-2293-EE4A-838F-5A9406F9E10C}"/>
              </a:ext>
            </a:extLst>
          </p:cNvPr>
          <p:cNvSpPr/>
          <p:nvPr/>
        </p:nvSpPr>
        <p:spPr>
          <a:xfrm>
            <a:off x="471715" y="223023"/>
            <a:ext cx="11426636" cy="6311591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4F95385-B7AA-564E-B946-3AE8423B918A}"/>
              </a:ext>
            </a:extLst>
          </p:cNvPr>
          <p:cNvGrpSpPr>
            <a:grpSpLocks/>
          </p:cNvGrpSpPr>
          <p:nvPr/>
        </p:nvGrpSpPr>
        <p:grpSpPr bwMode="auto">
          <a:xfrm>
            <a:off x="1353457" y="223023"/>
            <a:ext cx="8991600" cy="1406525"/>
            <a:chOff x="96" y="288"/>
            <a:chExt cx="5664" cy="886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77919A2-C333-6F45-BA39-6197ADECD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88"/>
              <a:ext cx="5664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3: Hiệu của hai số bằng số bé nhất có 3 chữ số.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của hai số đó là </a:t>
              </a:r>
              <a:r>
                <a:rPr lang="en-US" altLang="en-US" sz="2800" b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hai số đó</a:t>
              </a:r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2FCCAFC1-DE83-6D46-A7C0-CF9A9AA8A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844"/>
              <a:ext cx="30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Arial" panose="020B0604020202020204" pitchFamily="34" charset="0"/>
                </a:rPr>
                <a:t> 5</a:t>
              </a:r>
            </a:p>
          </p:txBody>
        </p:sp>
      </p:grpSp>
      <p:sp>
        <p:nvSpPr>
          <p:cNvPr id="6" name="Rectangle 7">
            <a:extLst>
              <a:ext uri="{FF2B5EF4-FFF2-40B4-BE49-F238E27FC236}">
                <a16:creationId xmlns:a16="http://schemas.microsoft.com/office/drawing/2014/main" id="{A1BCFA85-A3CE-3141-B09E-825BBD67C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857" y="1442223"/>
            <a:ext cx="15827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</a:rPr>
              <a:t>Bài giải:</a:t>
            </a:r>
          </a:p>
        </p:txBody>
      </p:sp>
      <p:pic>
        <p:nvPicPr>
          <p:cNvPr id="7" name="Picture 8" descr="2015-12-01_084014">
            <a:extLst>
              <a:ext uri="{FF2B5EF4-FFF2-40B4-BE49-F238E27FC236}">
                <a16:creationId xmlns:a16="http://schemas.microsoft.com/office/drawing/2014/main" id="{5BA82183-C86F-A742-923A-6944BBC6A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57" y="2051823"/>
            <a:ext cx="7234238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01D6D230-32B0-5845-8F2C-F7A6A8968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457" y="4023498"/>
            <a:ext cx="45416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16BA8DA-77BA-894C-9EF5-E84D19AA5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457" y="4566423"/>
            <a:ext cx="76200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</a:rPr>
              <a:t>                            9 - 5 = 4 (phần)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</a:rPr>
              <a:t> Số lớn là:              100 : 4 x 9 = 225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</a:rPr>
              <a:t> Số bé là:                225 - 100  = 125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</a:rPr>
              <a:t>                                     Đáp số: Số lớn: 225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</a:rPr>
              <a:t>                                                   Số bé: 125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388AC21B-2260-CD45-BD07-0428BA33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857" y="1594623"/>
            <a:ext cx="586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9900"/>
                </a:solidFill>
                <a:latin typeface="Arial" panose="020B0604020202020204" pitchFamily="34" charset="0"/>
              </a:rPr>
              <a:t>* Số bé nhất có ba chữ số là: 100.</a:t>
            </a:r>
          </a:p>
        </p:txBody>
      </p:sp>
    </p:spTree>
    <p:extLst>
      <p:ext uri="{BB962C8B-B14F-4D97-AF65-F5344CB8AC3E}">
        <p14:creationId xmlns:p14="http://schemas.microsoft.com/office/powerpoint/2010/main" val="73223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1740" y="340783"/>
            <a:ext cx="10788520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600" b="1" dirty="0">
                <a:latin typeface="+mj-lt"/>
              </a:rPr>
              <a:t>tất cả 567 học sinh. Biết rằng với 5 học sinh nam thì có 2 học sinh nữ. Hỏi trường tiểu học đó có bao nhiêu học sinh nam? Bao nhiêu học sinh nữ?</a:t>
            </a:r>
            <a:endParaRPr lang="en-US" sz="3600" b="1" dirty="0"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5438" y="3348711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73108" y="3977832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2486" y="4558372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620020" y="4214943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620020" y="4774965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703773" y="3910831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88674" y="4130557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8643" y="3951984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703773" y="914402"/>
            <a:ext cx="2494110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2524101" y="1488833"/>
            <a:ext cx="305331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774676" y="1488833"/>
            <a:ext cx="275722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76184" y="3378526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88331" y="3470776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42389" y="3119749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77420" y="5154774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41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59B84E88-726F-BC44-93EA-6B3154C91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1"/>
            <a:ext cx="8458200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80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AI NHANH NHẤT</a:t>
            </a:r>
          </a:p>
        </p:txBody>
      </p:sp>
      <p:pic>
        <p:nvPicPr>
          <p:cNvPr id="33795" name="Picture 8" descr="3d butterfly">
            <a:extLst>
              <a:ext uri="{FF2B5EF4-FFF2-40B4-BE49-F238E27FC236}">
                <a16:creationId xmlns:a16="http://schemas.microsoft.com/office/drawing/2014/main" id="{4F9CE4F5-0D0E-BE4B-8383-CA75A51068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410201"/>
            <a:ext cx="9461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 descr="3d butterfly">
            <a:extLst>
              <a:ext uri="{FF2B5EF4-FFF2-40B4-BE49-F238E27FC236}">
                <a16:creationId xmlns:a16="http://schemas.microsoft.com/office/drawing/2014/main" id="{95DDFE09-5A05-3E4C-9D29-7705A6637A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80039"/>
            <a:ext cx="869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 descr="3d butterfly">
            <a:extLst>
              <a:ext uri="{FF2B5EF4-FFF2-40B4-BE49-F238E27FC236}">
                <a16:creationId xmlns:a16="http://schemas.microsoft.com/office/drawing/2014/main" id="{473181EE-48B9-6E42-9D95-3656BF443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0" y="5181601"/>
            <a:ext cx="8064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3d butterfly">
            <a:extLst>
              <a:ext uri="{FF2B5EF4-FFF2-40B4-BE49-F238E27FC236}">
                <a16:creationId xmlns:a16="http://schemas.microsoft.com/office/drawing/2014/main" id="{CA8EB164-834A-5C41-BFA5-A0871EABE7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0" y="5638801"/>
            <a:ext cx="8064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3d butterfly">
            <a:extLst>
              <a:ext uri="{FF2B5EF4-FFF2-40B4-BE49-F238E27FC236}">
                <a16:creationId xmlns:a16="http://schemas.microsoft.com/office/drawing/2014/main" id="{FD2A2A8A-B146-7542-A362-6D504394B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24401"/>
            <a:ext cx="140335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33">
            <a:extLst>
              <a:ext uri="{FF2B5EF4-FFF2-40B4-BE49-F238E27FC236}">
                <a16:creationId xmlns:a16="http://schemas.microsoft.com/office/drawing/2014/main" id="{507738F6-1894-F243-AF19-BD2E3DCB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rgbClr val="CC00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66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72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EAD7D02A-4F62-4B49-A127-93789581EE7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u="sng">
                <a:solidFill>
                  <a:srgbClr val="3333CC"/>
                </a:solidFill>
                <a:latin typeface="Times New Roman" panose="02020603050405020304" pitchFamily="18" charset="0"/>
              </a:rPr>
              <a:t>Bài 1: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 Hiệu của hai số là 10. Tỉ số của hai số đó là     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Tìm hai số đó.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en-US" altLang="en-US" sz="3600" i="1">
                <a:latin typeface="Times New Roman" panose="02020603050405020304" pitchFamily="18" charset="0"/>
              </a:rPr>
              <a:t>Số bé và số lớn là: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i="1">
              <a:latin typeface="Times New Roman" panose="02020603050405020304" pitchFamily="18" charset="0"/>
            </a:endParaRP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EAF8C899-4A1C-194F-9611-B7054BBF6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575056A9-9B89-034B-B053-52F2BD3F5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82176" y="442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Equation" r:id="rId3" imgW="3213100" imgH="9067800" progId="Equation.3">
                  <p:embed/>
                </p:oleObj>
              </mc:Choice>
              <mc:Fallback>
                <p:oleObj name="Equation" r:id="rId3" imgW="3213100" imgH="90678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575056A9-9B89-034B-B053-52F2BD3F5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2176" y="442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AutoShape 7">
            <a:extLst>
              <a:ext uri="{FF2B5EF4-FFF2-40B4-BE49-F238E27FC236}">
                <a16:creationId xmlns:a16="http://schemas.microsoft.com/office/drawing/2014/main" id="{345FFE0B-D497-0745-8E48-401268753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2900363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A. 10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5</a:t>
            </a:r>
          </a:p>
        </p:txBody>
      </p:sp>
      <p:sp>
        <p:nvSpPr>
          <p:cNvPr id="14344" name="AutoShape 8">
            <a:extLst>
              <a:ext uri="{FF2B5EF4-FFF2-40B4-BE49-F238E27FC236}">
                <a16:creationId xmlns:a16="http://schemas.microsoft.com/office/drawing/2014/main" id="{2BC28A6E-1A46-6847-BD42-80FD6917F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390525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B. 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10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id="{0D0E4A2E-D8EB-4C41-B649-621F8805C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867275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C. 15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5</a:t>
            </a: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id="{3622AA11-5FA4-2840-818B-7B66144FA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7912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latin typeface="Times New Roman" pitchFamily="18" charset="0"/>
              </a:rPr>
              <a:t>d. 5 và 15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id="{7BAA3D02-3BF4-B140-8BAA-9DDDF4349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7912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FF"/>
              </a:gs>
              <a:gs pos="50000">
                <a:schemeClr val="bg1"/>
              </a:gs>
              <a:gs pos="100000">
                <a:srgbClr val="3333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D. 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26873949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4344" grpId="0" animBg="1"/>
      <p:bldP spid="14345" grpId="0" animBg="1"/>
      <p:bldP spid="14346" grpId="0" animBg="1"/>
      <p:bldP spid="143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AE0F6207-05BE-644A-8360-65471EA7BF1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u="sng">
                <a:solidFill>
                  <a:srgbClr val="3333FF"/>
                </a:solidFill>
                <a:latin typeface="Times New Roman" panose="02020603050405020304" pitchFamily="18" charset="0"/>
              </a:rPr>
              <a:t>Bài 2: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 Mẹ hơn con 25 tuổi. Tuổi con bằng       tuổi mẹ. Tính tuổi của mỗi người.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i="1">
                <a:latin typeface="Times New Roman" panose="02020603050405020304" pitchFamily="18" charset="0"/>
              </a:rPr>
              <a:t>Tuổi con và tuổi mẹ là:</a:t>
            </a: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70D200E6-EEB0-0844-9B33-C394EFFBC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35844" name="Object 4">
            <a:extLst>
              <a:ext uri="{FF2B5EF4-FFF2-40B4-BE49-F238E27FC236}">
                <a16:creationId xmlns:a16="http://schemas.microsoft.com/office/drawing/2014/main" id="{73F566B4-FEC3-9244-AD84-DACE0D612F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8350" y="457200"/>
          <a:ext cx="4826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Equation" r:id="rId3" imgW="3505200" imgH="9067800" progId="Equation.3">
                  <p:embed/>
                </p:oleObj>
              </mc:Choice>
              <mc:Fallback>
                <p:oleObj name="Equation" r:id="rId3" imgW="3505200" imgH="9067800" progId="Equation.3">
                  <p:embed/>
                  <p:pic>
                    <p:nvPicPr>
                      <p:cNvPr id="35844" name="Object 4">
                        <a:extLst>
                          <a:ext uri="{FF2B5EF4-FFF2-40B4-BE49-F238E27FC236}">
                            <a16:creationId xmlns:a16="http://schemas.microsoft.com/office/drawing/2014/main" id="{73F566B4-FEC3-9244-AD84-DACE0D612F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457200"/>
                        <a:ext cx="4826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AutoShape 6">
            <a:extLst>
              <a:ext uri="{FF2B5EF4-FFF2-40B4-BE49-F238E27FC236}">
                <a16:creationId xmlns:a16="http://schemas.microsoft.com/office/drawing/2014/main" id="{627BA3B8-CCDB-B947-8056-AA7A3236F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7432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A. 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30</a:t>
            </a:r>
          </a:p>
        </p:txBody>
      </p:sp>
      <p:sp>
        <p:nvSpPr>
          <p:cNvPr id="21512" name="AutoShape 8">
            <a:extLst>
              <a:ext uri="{FF2B5EF4-FFF2-40B4-BE49-F238E27FC236}">
                <a16:creationId xmlns:a16="http://schemas.microsoft.com/office/drawing/2014/main" id="{63425633-55DF-ED4D-986A-48A656B1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7338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  B. 10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25</a:t>
            </a:r>
          </a:p>
        </p:txBody>
      </p:sp>
      <p:sp>
        <p:nvSpPr>
          <p:cNvPr id="21513" name="AutoShape 9">
            <a:extLst>
              <a:ext uri="{FF2B5EF4-FFF2-40B4-BE49-F238E27FC236}">
                <a16:creationId xmlns:a16="http://schemas.microsoft.com/office/drawing/2014/main" id="{461EE150-A82B-244E-BA0A-D08225C15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47244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latin typeface="Times New Roman" pitchFamily="18" charset="0"/>
              </a:rPr>
              <a:t>  c. 10 và 35</a:t>
            </a:r>
          </a:p>
        </p:txBody>
      </p:sp>
      <p:sp>
        <p:nvSpPr>
          <p:cNvPr id="21514" name="AutoShape 10">
            <a:extLst>
              <a:ext uri="{FF2B5EF4-FFF2-40B4-BE49-F238E27FC236}">
                <a16:creationId xmlns:a16="http://schemas.microsoft.com/office/drawing/2014/main" id="{2BE68D0A-9729-3740-8814-B5F44D61D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53088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  D. 35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10</a:t>
            </a:r>
          </a:p>
        </p:txBody>
      </p:sp>
      <p:sp>
        <p:nvSpPr>
          <p:cNvPr id="21520" name="AutoShape 16">
            <a:extLst>
              <a:ext uri="{FF2B5EF4-FFF2-40B4-BE49-F238E27FC236}">
                <a16:creationId xmlns:a16="http://schemas.microsoft.com/office/drawing/2014/main" id="{D35D6BBB-A44E-2049-A8B0-35A7FA5FA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7244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FF"/>
              </a:gs>
              <a:gs pos="50000">
                <a:schemeClr val="bg1"/>
              </a:gs>
              <a:gs pos="100000">
                <a:srgbClr val="3333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  C. 10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35</a:t>
            </a:r>
          </a:p>
        </p:txBody>
      </p:sp>
    </p:spTree>
    <p:extLst>
      <p:ext uri="{BB962C8B-B14F-4D97-AF65-F5344CB8AC3E}">
        <p14:creationId xmlns:p14="http://schemas.microsoft.com/office/powerpoint/2010/main" val="17571701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2" grpId="0" animBg="1"/>
      <p:bldP spid="21513" grpId="0" animBg="1"/>
      <p:bldP spid="21514" grpId="0" animBg="1"/>
      <p:bldP spid="215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270495F2-59C6-9D41-AEC5-2E9FAD204BC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u="sng">
                <a:solidFill>
                  <a:srgbClr val="3333FF"/>
                </a:solidFill>
                <a:latin typeface="Times New Roman" panose="02020603050405020304" pitchFamily="18" charset="0"/>
              </a:rPr>
              <a:t>Bài 3: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Hiệu của hai số bằng số bé nhất có ba chữ số.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Tỉ số của hai số đó là      . Tìm hai số đó.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i="1">
                <a:latin typeface="Times New Roman" panose="02020603050405020304" pitchFamily="18" charset="0"/>
              </a:rPr>
              <a:t>Số thứ nhất và số thứ hai là:</a:t>
            </a:r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5DB9ACBC-70D4-2247-A87A-456034038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36868" name="Object 4">
            <a:extLst>
              <a:ext uri="{FF2B5EF4-FFF2-40B4-BE49-F238E27FC236}">
                <a16:creationId xmlns:a16="http://schemas.microsoft.com/office/drawing/2014/main" id="{2F81A800-A063-3549-A154-7AE32C1A6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2464" y="1219200"/>
          <a:ext cx="3635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Equation" r:id="rId3" imgW="3213100" imgH="9067800" progId="Equation.3">
                  <p:embed/>
                </p:oleObj>
              </mc:Choice>
              <mc:Fallback>
                <p:oleObj name="Equation" r:id="rId3" imgW="3213100" imgH="9067800" progId="Equation.3">
                  <p:embed/>
                  <p:pic>
                    <p:nvPicPr>
                      <p:cNvPr id="36868" name="Object 4">
                        <a:extLst>
                          <a:ext uri="{FF2B5EF4-FFF2-40B4-BE49-F238E27FC236}">
                            <a16:creationId xmlns:a16="http://schemas.microsoft.com/office/drawing/2014/main" id="{2F81A800-A063-3549-A154-7AE32C1A6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4" y="1219200"/>
                        <a:ext cx="36353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AutoShape 6">
            <a:extLst>
              <a:ext uri="{FF2B5EF4-FFF2-40B4-BE49-F238E27FC236}">
                <a16:creationId xmlns:a16="http://schemas.microsoft.com/office/drawing/2014/main" id="{FCBF2B87-6086-FB49-8F07-8A5E521D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7432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A. 25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125</a:t>
            </a:r>
          </a:p>
        </p:txBody>
      </p:sp>
      <p:sp>
        <p:nvSpPr>
          <p:cNvPr id="23559" name="AutoShape 7">
            <a:extLst>
              <a:ext uri="{FF2B5EF4-FFF2-40B4-BE49-F238E27FC236}">
                <a16:creationId xmlns:a16="http://schemas.microsoft.com/office/drawing/2014/main" id="{62E1991E-0F57-7143-8E50-7F918EB41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3738563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latin typeface="Times New Roman" pitchFamily="18" charset="0"/>
              </a:rPr>
              <a:t>  b. 225 và 125</a:t>
            </a:r>
          </a:p>
        </p:txBody>
      </p:sp>
      <p:sp>
        <p:nvSpPr>
          <p:cNvPr id="23560" name="AutoShape 8">
            <a:extLst>
              <a:ext uri="{FF2B5EF4-FFF2-40B4-BE49-F238E27FC236}">
                <a16:creationId xmlns:a16="http://schemas.microsoft.com/office/drawing/2014/main" id="{E78B0776-90A5-F740-8894-381881E88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47244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C. 125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25</a:t>
            </a:r>
          </a:p>
        </p:txBody>
      </p:sp>
      <p:sp>
        <p:nvSpPr>
          <p:cNvPr id="23561" name="AutoShape 9">
            <a:extLst>
              <a:ext uri="{FF2B5EF4-FFF2-40B4-BE49-F238E27FC236}">
                <a16:creationId xmlns:a16="http://schemas.microsoft.com/office/drawing/2014/main" id="{5232DC0C-14B8-E240-AF07-0D8E5E485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57150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  D. 125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225</a:t>
            </a:r>
          </a:p>
        </p:txBody>
      </p:sp>
      <p:sp>
        <p:nvSpPr>
          <p:cNvPr id="23563" name="AutoShape 11">
            <a:extLst>
              <a:ext uri="{FF2B5EF4-FFF2-40B4-BE49-F238E27FC236}">
                <a16:creationId xmlns:a16="http://schemas.microsoft.com/office/drawing/2014/main" id="{B14739D3-1C70-7140-8C35-04BCEDDAE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733800"/>
            <a:ext cx="38100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FF"/>
              </a:gs>
              <a:gs pos="50000">
                <a:schemeClr val="bg1"/>
              </a:gs>
              <a:gs pos="100000">
                <a:srgbClr val="3333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dirty="0">
                <a:latin typeface="Times New Roman" pitchFamily="18" charset="0"/>
              </a:rPr>
              <a:t>  B. 225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125</a:t>
            </a:r>
          </a:p>
        </p:txBody>
      </p:sp>
    </p:spTree>
    <p:extLst>
      <p:ext uri="{BB962C8B-B14F-4D97-AF65-F5344CB8AC3E}">
        <p14:creationId xmlns:p14="http://schemas.microsoft.com/office/powerpoint/2010/main" val="35942676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  <p:bldP spid="23561" grpId="0" animBg="1"/>
      <p:bldP spid="2356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20" y="2401109"/>
            <a:ext cx="10353822" cy="1359707"/>
          </a:xfrm>
        </p:spPr>
        <p:txBody>
          <a:bodyPr>
            <a:noAutofit/>
          </a:bodyPr>
          <a:lstStyle/>
          <a:p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Chúc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các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em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học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tốt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66800" y="192169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271896C-DBD9-4968-A90C-2D0BBA9F05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0831" y="3651947"/>
            <a:ext cx="2472668" cy="3206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8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6.25E-7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45645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43836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10467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73379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31433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97090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53092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66679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88652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70794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13448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22673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12428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191073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533507" y="3247932"/>
            <a:ext cx="567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490722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26969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72162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567: 7 x 2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56357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52493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27768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4437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69860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086742" y="3426499"/>
            <a:ext cx="0" cy="31937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360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5722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32261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22042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84954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43008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108665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64667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78254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100227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82369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25023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34248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853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202648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614532" y="3363682"/>
            <a:ext cx="567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502297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38544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83737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: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x 5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67932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64068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39343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81435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171853" y="3542249"/>
            <a:ext cx="0" cy="292275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526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90663" y="2385813"/>
            <a:ext cx="2356631" cy="2236763"/>
            <a:chOff x="3590663" y="2385813"/>
            <a:chExt cx="2356631" cy="2236763"/>
          </a:xfrm>
        </p:grpSpPr>
        <p:sp>
          <p:nvSpPr>
            <p:cNvPr id="16" name="Rounded Rectangle 15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82836" y="2385813"/>
            <a:ext cx="2340581" cy="2236763"/>
            <a:chOff x="6382836" y="2385813"/>
            <a:chExt cx="2340581" cy="2236763"/>
          </a:xfrm>
        </p:grpSpPr>
        <p:sp>
          <p:nvSpPr>
            <p:cNvPr id="17" name="Rounded Rectangle 16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95131" y="2347236"/>
            <a:ext cx="2340581" cy="2236763"/>
            <a:chOff x="9195131" y="2347236"/>
            <a:chExt cx="2340581" cy="2236763"/>
          </a:xfrm>
        </p:grpSpPr>
        <p:sp>
          <p:nvSpPr>
            <p:cNvPr id="18" name="Rounded Rectangle 17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25966" y="736912"/>
            <a:ext cx="7569701" cy="1015663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6350">
                <a:solidFill>
                  <a:schemeClr val="bg1"/>
                </a:solidFill>
              </a:ln>
              <a:solidFill>
                <a:srgbClr val="35A5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0314" y="2385813"/>
            <a:ext cx="2340581" cy="2236763"/>
            <a:chOff x="750314" y="2385813"/>
            <a:chExt cx="2340581" cy="2236763"/>
          </a:xfrm>
        </p:grpSpPr>
        <p:sp>
          <p:nvSpPr>
            <p:cNvPr id="15" name="Rounded Rectangle 14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4" y="3098041"/>
            <a:ext cx="542485" cy="77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21" y="3120534"/>
            <a:ext cx="542485" cy="771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70" y="3080011"/>
            <a:ext cx="542485" cy="7712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554490" y="2385813"/>
            <a:ext cx="2356631" cy="2236763"/>
            <a:chOff x="3590663" y="2385813"/>
            <a:chExt cx="2356631" cy="2236763"/>
          </a:xfrm>
        </p:grpSpPr>
        <p:sp>
          <p:nvSpPr>
            <p:cNvPr id="29" name="Rounded Rectangle 28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46663" y="2385813"/>
            <a:ext cx="2340581" cy="2236763"/>
            <a:chOff x="6382836" y="2385813"/>
            <a:chExt cx="2340581" cy="2236763"/>
          </a:xfrm>
        </p:grpSpPr>
        <p:sp>
          <p:nvSpPr>
            <p:cNvPr id="32" name="Rounded Rectangle 31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158958" y="2347236"/>
            <a:ext cx="2340581" cy="2236763"/>
            <a:chOff x="9195131" y="2347236"/>
            <a:chExt cx="2340581" cy="2236763"/>
          </a:xfrm>
        </p:grpSpPr>
        <p:sp>
          <p:nvSpPr>
            <p:cNvPr id="35" name="Rounded Rectangle 34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14141" y="2385813"/>
            <a:ext cx="2340581" cy="2236763"/>
            <a:chOff x="750314" y="2385813"/>
            <a:chExt cx="2340581" cy="2236763"/>
          </a:xfrm>
        </p:grpSpPr>
        <p:sp>
          <p:nvSpPr>
            <p:cNvPr id="38" name="Rounded Rectangle 37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63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1277052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182" y="1940531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Khám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phá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70343" y="194053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Khám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phá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42" y="1137156"/>
            <a:ext cx="1999939" cy="1999939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C5EE0AA-D3B7-4E9D-8D89-4F330EDD5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6" y="3798493"/>
            <a:ext cx="4481296" cy="2876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66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7223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2.96296E-6 L 1.11022E-1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2C3F70-7B39-49C0-AAAC-7B61C3B807A7}"/>
              </a:ext>
            </a:extLst>
          </p:cNvPr>
          <p:cNvSpPr/>
          <p:nvPr/>
        </p:nvSpPr>
        <p:spPr>
          <a:xfrm>
            <a:off x="568101" y="105000"/>
            <a:ext cx="10552015" cy="6422078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  <a:gd name="connsiteX0" fmla="*/ 10818557 w 10907632"/>
              <a:gd name="connsiteY0" fmla="*/ 3387560 h 6417296"/>
              <a:gd name="connsiteX1" fmla="*/ 10536617 w 10907632"/>
              <a:gd name="connsiteY1" fmla="*/ 3997583 h 6417296"/>
              <a:gd name="connsiteX2" fmla="*/ 9704132 w 10907632"/>
              <a:gd name="connsiteY2" fmla="*/ 5066923 h 6417296"/>
              <a:gd name="connsiteX3" fmla="*/ 9203329 w 10907632"/>
              <a:gd name="connsiteY3" fmla="*/ 5550582 h 6417296"/>
              <a:gd name="connsiteX4" fmla="*/ 8669082 w 10907632"/>
              <a:gd name="connsiteY4" fmla="*/ 6007359 h 6417296"/>
              <a:gd name="connsiteX5" fmla="*/ 8014186 w 10907632"/>
              <a:gd name="connsiteY5" fmla="*/ 6342215 h 6417296"/>
              <a:gd name="connsiteX6" fmla="*/ 7258536 w 10907632"/>
              <a:gd name="connsiteY6" fmla="*/ 6415452 h 6417296"/>
              <a:gd name="connsiteX7" fmla="*/ 6490609 w 10907632"/>
              <a:gd name="connsiteY7" fmla="*/ 6321684 h 6417296"/>
              <a:gd name="connsiteX8" fmla="*/ 5762899 w 10907632"/>
              <a:gd name="connsiteY8" fmla="*/ 6038262 h 6417296"/>
              <a:gd name="connsiteX9" fmla="*/ 5078581 w 10907632"/>
              <a:gd name="connsiteY9" fmla="*/ 5720762 h 6417296"/>
              <a:gd name="connsiteX10" fmla="*/ 4349812 w 10907632"/>
              <a:gd name="connsiteY10" fmla="*/ 5499570 h 6417296"/>
              <a:gd name="connsiteX11" fmla="*/ 3851337 w 10907632"/>
              <a:gd name="connsiteY11" fmla="*/ 5385694 h 6417296"/>
              <a:gd name="connsiteX12" fmla="*/ 3833557 w 10907632"/>
              <a:gd name="connsiteY12" fmla="*/ 5357965 h 6417296"/>
              <a:gd name="connsiteX13" fmla="*/ 2591920 w 10907632"/>
              <a:gd name="connsiteY13" fmla="*/ 4732913 h 6417296"/>
              <a:gd name="connsiteX14" fmla="*/ 2062754 w 10907632"/>
              <a:gd name="connsiteY14" fmla="*/ 4258780 h 6417296"/>
              <a:gd name="connsiteX15" fmla="*/ 1496334 w 10907632"/>
              <a:gd name="connsiteY15" fmla="*/ 4037377 h 6417296"/>
              <a:gd name="connsiteX16" fmla="*/ 338517 w 10907632"/>
              <a:gd name="connsiteY16" fmla="*/ 3568958 h 6417296"/>
              <a:gd name="connsiteX17" fmla="*/ 145054 w 10907632"/>
              <a:gd name="connsiteY17" fmla="*/ 2281178 h 6417296"/>
              <a:gd name="connsiteX18" fmla="*/ 2050266 w 10907632"/>
              <a:gd name="connsiteY18" fmla="*/ 888412 h 6417296"/>
              <a:gd name="connsiteX19" fmla="*/ 2961702 w 10907632"/>
              <a:gd name="connsiteY19" fmla="*/ 63335 h 6417296"/>
              <a:gd name="connsiteX20" fmla="*/ 3712060 w 10907632"/>
              <a:gd name="connsiteY20" fmla="*/ 103128 h 6417296"/>
              <a:gd name="connsiteX21" fmla="*/ 4325894 w 10907632"/>
              <a:gd name="connsiteY21" fmla="*/ 404330 h 6417296"/>
              <a:gd name="connsiteX22" fmla="*/ 4913057 w 10907632"/>
              <a:gd name="connsiteY22" fmla="*/ 586786 h 6417296"/>
              <a:gd name="connsiteX23" fmla="*/ 5494929 w 10907632"/>
              <a:gd name="connsiteY23" fmla="*/ 492807 h 6417296"/>
              <a:gd name="connsiteX24" fmla="*/ 6691057 w 10907632"/>
              <a:gd name="connsiteY24" fmla="*/ 292570 h 6417296"/>
              <a:gd name="connsiteX25" fmla="*/ 7558891 w 10907632"/>
              <a:gd name="connsiteY25" fmla="*/ 966093 h 6417296"/>
              <a:gd name="connsiteX26" fmla="*/ 8042972 w 10907632"/>
              <a:gd name="connsiteY26" fmla="*/ 1209722 h 6417296"/>
              <a:gd name="connsiteX27" fmla="*/ 8785710 w 10907632"/>
              <a:gd name="connsiteY27" fmla="*/ 1177972 h 6417296"/>
              <a:gd name="connsiteX28" fmla="*/ 10043646 w 10907632"/>
              <a:gd name="connsiteY28" fmla="*/ 1596013 h 6417296"/>
              <a:gd name="connsiteX29" fmla="*/ 10530479 w 10907632"/>
              <a:gd name="connsiteY29" fmla="*/ 2063162 h 6417296"/>
              <a:gd name="connsiteX30" fmla="*/ 10870838 w 10907632"/>
              <a:gd name="connsiteY30" fmla="*/ 2658580 h 6417296"/>
              <a:gd name="connsiteX31" fmla="*/ 10818557 w 10907632"/>
              <a:gd name="connsiteY31" fmla="*/ 3387560 h 6417296"/>
              <a:gd name="connsiteX0" fmla="*/ 10492352 w 10581427"/>
              <a:gd name="connsiteY0" fmla="*/ 3387560 h 6417296"/>
              <a:gd name="connsiteX1" fmla="*/ 10210412 w 10581427"/>
              <a:gd name="connsiteY1" fmla="*/ 3997583 h 6417296"/>
              <a:gd name="connsiteX2" fmla="*/ 9377927 w 10581427"/>
              <a:gd name="connsiteY2" fmla="*/ 5066923 h 6417296"/>
              <a:gd name="connsiteX3" fmla="*/ 8877124 w 10581427"/>
              <a:gd name="connsiteY3" fmla="*/ 5550582 h 6417296"/>
              <a:gd name="connsiteX4" fmla="*/ 8342877 w 10581427"/>
              <a:gd name="connsiteY4" fmla="*/ 6007359 h 6417296"/>
              <a:gd name="connsiteX5" fmla="*/ 7687981 w 10581427"/>
              <a:gd name="connsiteY5" fmla="*/ 6342215 h 6417296"/>
              <a:gd name="connsiteX6" fmla="*/ 6932331 w 10581427"/>
              <a:gd name="connsiteY6" fmla="*/ 6415452 h 6417296"/>
              <a:gd name="connsiteX7" fmla="*/ 6164404 w 10581427"/>
              <a:gd name="connsiteY7" fmla="*/ 6321684 h 6417296"/>
              <a:gd name="connsiteX8" fmla="*/ 5436694 w 10581427"/>
              <a:gd name="connsiteY8" fmla="*/ 6038262 h 6417296"/>
              <a:gd name="connsiteX9" fmla="*/ 4752376 w 10581427"/>
              <a:gd name="connsiteY9" fmla="*/ 5720762 h 6417296"/>
              <a:gd name="connsiteX10" fmla="*/ 4023607 w 10581427"/>
              <a:gd name="connsiteY10" fmla="*/ 5499570 h 6417296"/>
              <a:gd name="connsiteX11" fmla="*/ 3525132 w 10581427"/>
              <a:gd name="connsiteY11" fmla="*/ 5385694 h 6417296"/>
              <a:gd name="connsiteX12" fmla="*/ 3507352 w 10581427"/>
              <a:gd name="connsiteY12" fmla="*/ 5357965 h 6417296"/>
              <a:gd name="connsiteX13" fmla="*/ 2265715 w 10581427"/>
              <a:gd name="connsiteY13" fmla="*/ 4732913 h 6417296"/>
              <a:gd name="connsiteX14" fmla="*/ 1736549 w 10581427"/>
              <a:gd name="connsiteY14" fmla="*/ 4258780 h 6417296"/>
              <a:gd name="connsiteX15" fmla="*/ 1170129 w 10581427"/>
              <a:gd name="connsiteY15" fmla="*/ 4037377 h 6417296"/>
              <a:gd name="connsiteX16" fmla="*/ 12312 w 10581427"/>
              <a:gd name="connsiteY16" fmla="*/ 3568958 h 6417296"/>
              <a:gd name="connsiteX17" fmla="*/ 1927049 w 10581427"/>
              <a:gd name="connsiteY17" fmla="*/ 2420878 h 6417296"/>
              <a:gd name="connsiteX18" fmla="*/ 1724061 w 10581427"/>
              <a:gd name="connsiteY18" fmla="*/ 888412 h 6417296"/>
              <a:gd name="connsiteX19" fmla="*/ 2635497 w 10581427"/>
              <a:gd name="connsiteY19" fmla="*/ 63335 h 6417296"/>
              <a:gd name="connsiteX20" fmla="*/ 3385855 w 10581427"/>
              <a:gd name="connsiteY20" fmla="*/ 103128 h 6417296"/>
              <a:gd name="connsiteX21" fmla="*/ 3999689 w 10581427"/>
              <a:gd name="connsiteY21" fmla="*/ 404330 h 6417296"/>
              <a:gd name="connsiteX22" fmla="*/ 4586852 w 10581427"/>
              <a:gd name="connsiteY22" fmla="*/ 586786 h 6417296"/>
              <a:gd name="connsiteX23" fmla="*/ 5168724 w 10581427"/>
              <a:gd name="connsiteY23" fmla="*/ 492807 h 6417296"/>
              <a:gd name="connsiteX24" fmla="*/ 6364852 w 10581427"/>
              <a:gd name="connsiteY24" fmla="*/ 292570 h 6417296"/>
              <a:gd name="connsiteX25" fmla="*/ 7232686 w 10581427"/>
              <a:gd name="connsiteY25" fmla="*/ 966093 h 6417296"/>
              <a:gd name="connsiteX26" fmla="*/ 7716767 w 10581427"/>
              <a:gd name="connsiteY26" fmla="*/ 1209722 h 6417296"/>
              <a:gd name="connsiteX27" fmla="*/ 8459505 w 10581427"/>
              <a:gd name="connsiteY27" fmla="*/ 1177972 h 6417296"/>
              <a:gd name="connsiteX28" fmla="*/ 9717441 w 10581427"/>
              <a:gd name="connsiteY28" fmla="*/ 1596013 h 6417296"/>
              <a:gd name="connsiteX29" fmla="*/ 10204274 w 10581427"/>
              <a:gd name="connsiteY29" fmla="*/ 2063162 h 6417296"/>
              <a:gd name="connsiteX30" fmla="*/ 10544633 w 10581427"/>
              <a:gd name="connsiteY30" fmla="*/ 2658580 h 6417296"/>
              <a:gd name="connsiteX31" fmla="*/ 10492352 w 10581427"/>
              <a:gd name="connsiteY31" fmla="*/ 3387560 h 6417296"/>
              <a:gd name="connsiteX0" fmla="*/ 9324882 w 9413957"/>
              <a:gd name="connsiteY0" fmla="*/ 3387560 h 6417296"/>
              <a:gd name="connsiteX1" fmla="*/ 9042942 w 9413957"/>
              <a:gd name="connsiteY1" fmla="*/ 3997583 h 6417296"/>
              <a:gd name="connsiteX2" fmla="*/ 8210457 w 9413957"/>
              <a:gd name="connsiteY2" fmla="*/ 5066923 h 6417296"/>
              <a:gd name="connsiteX3" fmla="*/ 7709654 w 9413957"/>
              <a:gd name="connsiteY3" fmla="*/ 5550582 h 6417296"/>
              <a:gd name="connsiteX4" fmla="*/ 7175407 w 9413957"/>
              <a:gd name="connsiteY4" fmla="*/ 6007359 h 6417296"/>
              <a:gd name="connsiteX5" fmla="*/ 6520511 w 9413957"/>
              <a:gd name="connsiteY5" fmla="*/ 6342215 h 6417296"/>
              <a:gd name="connsiteX6" fmla="*/ 5764861 w 9413957"/>
              <a:gd name="connsiteY6" fmla="*/ 6415452 h 6417296"/>
              <a:gd name="connsiteX7" fmla="*/ 4996934 w 9413957"/>
              <a:gd name="connsiteY7" fmla="*/ 6321684 h 6417296"/>
              <a:gd name="connsiteX8" fmla="*/ 4269224 w 9413957"/>
              <a:gd name="connsiteY8" fmla="*/ 6038262 h 6417296"/>
              <a:gd name="connsiteX9" fmla="*/ 3584906 w 9413957"/>
              <a:gd name="connsiteY9" fmla="*/ 5720762 h 6417296"/>
              <a:gd name="connsiteX10" fmla="*/ 2856137 w 9413957"/>
              <a:gd name="connsiteY10" fmla="*/ 5499570 h 6417296"/>
              <a:gd name="connsiteX11" fmla="*/ 2357662 w 9413957"/>
              <a:gd name="connsiteY11" fmla="*/ 5385694 h 6417296"/>
              <a:gd name="connsiteX12" fmla="*/ 2339882 w 9413957"/>
              <a:gd name="connsiteY12" fmla="*/ 5357965 h 6417296"/>
              <a:gd name="connsiteX13" fmla="*/ 1098245 w 9413957"/>
              <a:gd name="connsiteY13" fmla="*/ 4732913 h 6417296"/>
              <a:gd name="connsiteX14" fmla="*/ 569079 w 9413957"/>
              <a:gd name="connsiteY14" fmla="*/ 4258780 h 6417296"/>
              <a:gd name="connsiteX15" fmla="*/ 2659 w 9413957"/>
              <a:gd name="connsiteY15" fmla="*/ 4037377 h 6417296"/>
              <a:gd name="connsiteX16" fmla="*/ 813342 w 9413957"/>
              <a:gd name="connsiteY16" fmla="*/ 3467358 h 6417296"/>
              <a:gd name="connsiteX17" fmla="*/ 759579 w 9413957"/>
              <a:gd name="connsiteY17" fmla="*/ 2420878 h 6417296"/>
              <a:gd name="connsiteX18" fmla="*/ 556591 w 9413957"/>
              <a:gd name="connsiteY18" fmla="*/ 888412 h 6417296"/>
              <a:gd name="connsiteX19" fmla="*/ 1468027 w 9413957"/>
              <a:gd name="connsiteY19" fmla="*/ 63335 h 6417296"/>
              <a:gd name="connsiteX20" fmla="*/ 2218385 w 9413957"/>
              <a:gd name="connsiteY20" fmla="*/ 103128 h 6417296"/>
              <a:gd name="connsiteX21" fmla="*/ 2832219 w 9413957"/>
              <a:gd name="connsiteY21" fmla="*/ 404330 h 6417296"/>
              <a:gd name="connsiteX22" fmla="*/ 3419382 w 9413957"/>
              <a:gd name="connsiteY22" fmla="*/ 586786 h 6417296"/>
              <a:gd name="connsiteX23" fmla="*/ 4001254 w 9413957"/>
              <a:gd name="connsiteY23" fmla="*/ 492807 h 6417296"/>
              <a:gd name="connsiteX24" fmla="*/ 5197382 w 9413957"/>
              <a:gd name="connsiteY24" fmla="*/ 292570 h 6417296"/>
              <a:gd name="connsiteX25" fmla="*/ 6065216 w 9413957"/>
              <a:gd name="connsiteY25" fmla="*/ 966093 h 6417296"/>
              <a:gd name="connsiteX26" fmla="*/ 6549297 w 9413957"/>
              <a:gd name="connsiteY26" fmla="*/ 1209722 h 6417296"/>
              <a:gd name="connsiteX27" fmla="*/ 7292035 w 9413957"/>
              <a:gd name="connsiteY27" fmla="*/ 1177972 h 6417296"/>
              <a:gd name="connsiteX28" fmla="*/ 8549971 w 9413957"/>
              <a:gd name="connsiteY28" fmla="*/ 1596013 h 6417296"/>
              <a:gd name="connsiteX29" fmla="*/ 9036804 w 9413957"/>
              <a:gd name="connsiteY29" fmla="*/ 2063162 h 6417296"/>
              <a:gd name="connsiteX30" fmla="*/ 9377163 w 9413957"/>
              <a:gd name="connsiteY30" fmla="*/ 2658580 h 6417296"/>
              <a:gd name="connsiteX31" fmla="*/ 9324882 w 9413957"/>
              <a:gd name="connsiteY31" fmla="*/ 3387560 h 6417296"/>
              <a:gd name="connsiteX0" fmla="*/ 9323217 w 9412292"/>
              <a:gd name="connsiteY0" fmla="*/ 3387560 h 6417296"/>
              <a:gd name="connsiteX1" fmla="*/ 9041277 w 9412292"/>
              <a:gd name="connsiteY1" fmla="*/ 3997583 h 6417296"/>
              <a:gd name="connsiteX2" fmla="*/ 8208792 w 9412292"/>
              <a:gd name="connsiteY2" fmla="*/ 5066923 h 6417296"/>
              <a:gd name="connsiteX3" fmla="*/ 7707989 w 9412292"/>
              <a:gd name="connsiteY3" fmla="*/ 5550582 h 6417296"/>
              <a:gd name="connsiteX4" fmla="*/ 7173742 w 9412292"/>
              <a:gd name="connsiteY4" fmla="*/ 6007359 h 6417296"/>
              <a:gd name="connsiteX5" fmla="*/ 6518846 w 9412292"/>
              <a:gd name="connsiteY5" fmla="*/ 6342215 h 6417296"/>
              <a:gd name="connsiteX6" fmla="*/ 5763196 w 9412292"/>
              <a:gd name="connsiteY6" fmla="*/ 6415452 h 6417296"/>
              <a:gd name="connsiteX7" fmla="*/ 4995269 w 9412292"/>
              <a:gd name="connsiteY7" fmla="*/ 6321684 h 6417296"/>
              <a:gd name="connsiteX8" fmla="*/ 4267559 w 9412292"/>
              <a:gd name="connsiteY8" fmla="*/ 6038262 h 6417296"/>
              <a:gd name="connsiteX9" fmla="*/ 3583241 w 9412292"/>
              <a:gd name="connsiteY9" fmla="*/ 5720762 h 6417296"/>
              <a:gd name="connsiteX10" fmla="*/ 2854472 w 9412292"/>
              <a:gd name="connsiteY10" fmla="*/ 5499570 h 6417296"/>
              <a:gd name="connsiteX11" fmla="*/ 2355997 w 9412292"/>
              <a:gd name="connsiteY11" fmla="*/ 5385694 h 6417296"/>
              <a:gd name="connsiteX12" fmla="*/ 2338217 w 9412292"/>
              <a:gd name="connsiteY12" fmla="*/ 5357965 h 6417296"/>
              <a:gd name="connsiteX13" fmla="*/ 1096580 w 9412292"/>
              <a:gd name="connsiteY13" fmla="*/ 4732913 h 6417296"/>
              <a:gd name="connsiteX14" fmla="*/ 999214 w 9412292"/>
              <a:gd name="connsiteY14" fmla="*/ 4258780 h 6417296"/>
              <a:gd name="connsiteX15" fmla="*/ 994 w 9412292"/>
              <a:gd name="connsiteY15" fmla="*/ 4037377 h 6417296"/>
              <a:gd name="connsiteX16" fmla="*/ 811677 w 9412292"/>
              <a:gd name="connsiteY16" fmla="*/ 3467358 h 6417296"/>
              <a:gd name="connsiteX17" fmla="*/ 757914 w 9412292"/>
              <a:gd name="connsiteY17" fmla="*/ 2420878 h 6417296"/>
              <a:gd name="connsiteX18" fmla="*/ 554926 w 9412292"/>
              <a:gd name="connsiteY18" fmla="*/ 888412 h 6417296"/>
              <a:gd name="connsiteX19" fmla="*/ 1466362 w 9412292"/>
              <a:gd name="connsiteY19" fmla="*/ 63335 h 6417296"/>
              <a:gd name="connsiteX20" fmla="*/ 2216720 w 9412292"/>
              <a:gd name="connsiteY20" fmla="*/ 103128 h 6417296"/>
              <a:gd name="connsiteX21" fmla="*/ 2830554 w 9412292"/>
              <a:gd name="connsiteY21" fmla="*/ 404330 h 6417296"/>
              <a:gd name="connsiteX22" fmla="*/ 3417717 w 9412292"/>
              <a:gd name="connsiteY22" fmla="*/ 586786 h 6417296"/>
              <a:gd name="connsiteX23" fmla="*/ 3999589 w 9412292"/>
              <a:gd name="connsiteY23" fmla="*/ 492807 h 6417296"/>
              <a:gd name="connsiteX24" fmla="*/ 5195717 w 9412292"/>
              <a:gd name="connsiteY24" fmla="*/ 292570 h 6417296"/>
              <a:gd name="connsiteX25" fmla="*/ 6063551 w 9412292"/>
              <a:gd name="connsiteY25" fmla="*/ 966093 h 6417296"/>
              <a:gd name="connsiteX26" fmla="*/ 6547632 w 9412292"/>
              <a:gd name="connsiteY26" fmla="*/ 1209722 h 6417296"/>
              <a:gd name="connsiteX27" fmla="*/ 7290370 w 9412292"/>
              <a:gd name="connsiteY27" fmla="*/ 1177972 h 6417296"/>
              <a:gd name="connsiteX28" fmla="*/ 8548306 w 9412292"/>
              <a:gd name="connsiteY28" fmla="*/ 1596013 h 6417296"/>
              <a:gd name="connsiteX29" fmla="*/ 9035139 w 9412292"/>
              <a:gd name="connsiteY29" fmla="*/ 2063162 h 6417296"/>
              <a:gd name="connsiteX30" fmla="*/ 9375498 w 9412292"/>
              <a:gd name="connsiteY30" fmla="*/ 2658580 h 6417296"/>
              <a:gd name="connsiteX31" fmla="*/ 9323217 w 941229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741599 w 8886332"/>
              <a:gd name="connsiteY8" fmla="*/ 60382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8248829 w 8886332"/>
              <a:gd name="connsiteY3" fmla="*/ 59823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9094986"/>
              <a:gd name="connsiteY0" fmla="*/ 3387560 h 6417296"/>
              <a:gd name="connsiteX1" fmla="*/ 8515317 w 9094986"/>
              <a:gd name="connsiteY1" fmla="*/ 3997583 h 6417296"/>
              <a:gd name="connsiteX2" fmla="*/ 9092532 w 9094986"/>
              <a:gd name="connsiteY2" fmla="*/ 5219323 h 6417296"/>
              <a:gd name="connsiteX3" fmla="*/ 8248829 w 9094986"/>
              <a:gd name="connsiteY3" fmla="*/ 5982382 h 6417296"/>
              <a:gd name="connsiteX4" fmla="*/ 6647782 w 9094986"/>
              <a:gd name="connsiteY4" fmla="*/ 6007359 h 6417296"/>
              <a:gd name="connsiteX5" fmla="*/ 5992886 w 9094986"/>
              <a:gd name="connsiteY5" fmla="*/ 6342215 h 6417296"/>
              <a:gd name="connsiteX6" fmla="*/ 5237236 w 9094986"/>
              <a:gd name="connsiteY6" fmla="*/ 6415452 h 6417296"/>
              <a:gd name="connsiteX7" fmla="*/ 4469309 w 9094986"/>
              <a:gd name="connsiteY7" fmla="*/ 6321684 h 6417296"/>
              <a:gd name="connsiteX8" fmla="*/ 3512999 w 9094986"/>
              <a:gd name="connsiteY8" fmla="*/ 6101762 h 6417296"/>
              <a:gd name="connsiteX9" fmla="*/ 2968381 w 9094986"/>
              <a:gd name="connsiteY9" fmla="*/ 5822362 h 6417296"/>
              <a:gd name="connsiteX10" fmla="*/ 2328512 w 9094986"/>
              <a:gd name="connsiteY10" fmla="*/ 5499570 h 6417296"/>
              <a:gd name="connsiteX11" fmla="*/ 1830037 w 9094986"/>
              <a:gd name="connsiteY11" fmla="*/ 5385694 h 6417296"/>
              <a:gd name="connsiteX12" fmla="*/ 1812257 w 9094986"/>
              <a:gd name="connsiteY12" fmla="*/ 5357965 h 6417296"/>
              <a:gd name="connsiteX13" fmla="*/ 570620 w 9094986"/>
              <a:gd name="connsiteY13" fmla="*/ 4732913 h 6417296"/>
              <a:gd name="connsiteX14" fmla="*/ 473254 w 9094986"/>
              <a:gd name="connsiteY14" fmla="*/ 4258780 h 6417296"/>
              <a:gd name="connsiteX15" fmla="*/ 541834 w 9094986"/>
              <a:gd name="connsiteY15" fmla="*/ 3910377 h 6417296"/>
              <a:gd name="connsiteX16" fmla="*/ 285717 w 9094986"/>
              <a:gd name="connsiteY16" fmla="*/ 3467358 h 6417296"/>
              <a:gd name="connsiteX17" fmla="*/ 231954 w 9094986"/>
              <a:gd name="connsiteY17" fmla="*/ 2420878 h 6417296"/>
              <a:gd name="connsiteX18" fmla="*/ 28966 w 9094986"/>
              <a:gd name="connsiteY18" fmla="*/ 888412 h 6417296"/>
              <a:gd name="connsiteX19" fmla="*/ 940402 w 9094986"/>
              <a:gd name="connsiteY19" fmla="*/ 63335 h 6417296"/>
              <a:gd name="connsiteX20" fmla="*/ 1690760 w 9094986"/>
              <a:gd name="connsiteY20" fmla="*/ 103128 h 6417296"/>
              <a:gd name="connsiteX21" fmla="*/ 2304594 w 9094986"/>
              <a:gd name="connsiteY21" fmla="*/ 404330 h 6417296"/>
              <a:gd name="connsiteX22" fmla="*/ 2891757 w 9094986"/>
              <a:gd name="connsiteY22" fmla="*/ 586786 h 6417296"/>
              <a:gd name="connsiteX23" fmla="*/ 3473629 w 9094986"/>
              <a:gd name="connsiteY23" fmla="*/ 492807 h 6417296"/>
              <a:gd name="connsiteX24" fmla="*/ 4669757 w 9094986"/>
              <a:gd name="connsiteY24" fmla="*/ 292570 h 6417296"/>
              <a:gd name="connsiteX25" fmla="*/ 5537591 w 9094986"/>
              <a:gd name="connsiteY25" fmla="*/ 966093 h 6417296"/>
              <a:gd name="connsiteX26" fmla="*/ 6021672 w 9094986"/>
              <a:gd name="connsiteY26" fmla="*/ 1209722 h 6417296"/>
              <a:gd name="connsiteX27" fmla="*/ 6764410 w 9094986"/>
              <a:gd name="connsiteY27" fmla="*/ 1177972 h 6417296"/>
              <a:gd name="connsiteX28" fmla="*/ 8022346 w 9094986"/>
              <a:gd name="connsiteY28" fmla="*/ 1596013 h 6417296"/>
              <a:gd name="connsiteX29" fmla="*/ 8509179 w 9094986"/>
              <a:gd name="connsiteY29" fmla="*/ 2063162 h 6417296"/>
              <a:gd name="connsiteX30" fmla="*/ 8849538 w 9094986"/>
              <a:gd name="connsiteY30" fmla="*/ 2658580 h 6417296"/>
              <a:gd name="connsiteX31" fmla="*/ 8797257 w 9094986"/>
              <a:gd name="connsiteY31" fmla="*/ 3387560 h 6417296"/>
              <a:gd name="connsiteX0" fmla="*/ 8797257 w 9864615"/>
              <a:gd name="connsiteY0" fmla="*/ 3387560 h 6417296"/>
              <a:gd name="connsiteX1" fmla="*/ 9861517 w 9864615"/>
              <a:gd name="connsiteY1" fmla="*/ 4175383 h 6417296"/>
              <a:gd name="connsiteX2" fmla="*/ 9092532 w 9864615"/>
              <a:gd name="connsiteY2" fmla="*/ 5219323 h 6417296"/>
              <a:gd name="connsiteX3" fmla="*/ 8248829 w 9864615"/>
              <a:gd name="connsiteY3" fmla="*/ 5982382 h 6417296"/>
              <a:gd name="connsiteX4" fmla="*/ 6647782 w 9864615"/>
              <a:gd name="connsiteY4" fmla="*/ 6007359 h 6417296"/>
              <a:gd name="connsiteX5" fmla="*/ 5992886 w 9864615"/>
              <a:gd name="connsiteY5" fmla="*/ 6342215 h 6417296"/>
              <a:gd name="connsiteX6" fmla="*/ 5237236 w 9864615"/>
              <a:gd name="connsiteY6" fmla="*/ 6415452 h 6417296"/>
              <a:gd name="connsiteX7" fmla="*/ 4469309 w 9864615"/>
              <a:gd name="connsiteY7" fmla="*/ 6321684 h 6417296"/>
              <a:gd name="connsiteX8" fmla="*/ 3512999 w 9864615"/>
              <a:gd name="connsiteY8" fmla="*/ 6101762 h 6417296"/>
              <a:gd name="connsiteX9" fmla="*/ 2968381 w 9864615"/>
              <a:gd name="connsiteY9" fmla="*/ 5822362 h 6417296"/>
              <a:gd name="connsiteX10" fmla="*/ 2328512 w 9864615"/>
              <a:gd name="connsiteY10" fmla="*/ 5499570 h 6417296"/>
              <a:gd name="connsiteX11" fmla="*/ 1830037 w 9864615"/>
              <a:gd name="connsiteY11" fmla="*/ 5385694 h 6417296"/>
              <a:gd name="connsiteX12" fmla="*/ 1812257 w 9864615"/>
              <a:gd name="connsiteY12" fmla="*/ 5357965 h 6417296"/>
              <a:gd name="connsiteX13" fmla="*/ 570620 w 9864615"/>
              <a:gd name="connsiteY13" fmla="*/ 4732913 h 6417296"/>
              <a:gd name="connsiteX14" fmla="*/ 473254 w 9864615"/>
              <a:gd name="connsiteY14" fmla="*/ 4258780 h 6417296"/>
              <a:gd name="connsiteX15" fmla="*/ 541834 w 9864615"/>
              <a:gd name="connsiteY15" fmla="*/ 3910377 h 6417296"/>
              <a:gd name="connsiteX16" fmla="*/ 285717 w 9864615"/>
              <a:gd name="connsiteY16" fmla="*/ 3467358 h 6417296"/>
              <a:gd name="connsiteX17" fmla="*/ 231954 w 9864615"/>
              <a:gd name="connsiteY17" fmla="*/ 2420878 h 6417296"/>
              <a:gd name="connsiteX18" fmla="*/ 28966 w 9864615"/>
              <a:gd name="connsiteY18" fmla="*/ 888412 h 6417296"/>
              <a:gd name="connsiteX19" fmla="*/ 940402 w 9864615"/>
              <a:gd name="connsiteY19" fmla="*/ 63335 h 6417296"/>
              <a:gd name="connsiteX20" fmla="*/ 1690760 w 9864615"/>
              <a:gd name="connsiteY20" fmla="*/ 103128 h 6417296"/>
              <a:gd name="connsiteX21" fmla="*/ 2304594 w 9864615"/>
              <a:gd name="connsiteY21" fmla="*/ 404330 h 6417296"/>
              <a:gd name="connsiteX22" fmla="*/ 2891757 w 9864615"/>
              <a:gd name="connsiteY22" fmla="*/ 586786 h 6417296"/>
              <a:gd name="connsiteX23" fmla="*/ 3473629 w 9864615"/>
              <a:gd name="connsiteY23" fmla="*/ 492807 h 6417296"/>
              <a:gd name="connsiteX24" fmla="*/ 4669757 w 9864615"/>
              <a:gd name="connsiteY24" fmla="*/ 292570 h 6417296"/>
              <a:gd name="connsiteX25" fmla="*/ 5537591 w 9864615"/>
              <a:gd name="connsiteY25" fmla="*/ 966093 h 6417296"/>
              <a:gd name="connsiteX26" fmla="*/ 6021672 w 9864615"/>
              <a:gd name="connsiteY26" fmla="*/ 1209722 h 6417296"/>
              <a:gd name="connsiteX27" fmla="*/ 6764410 w 9864615"/>
              <a:gd name="connsiteY27" fmla="*/ 1177972 h 6417296"/>
              <a:gd name="connsiteX28" fmla="*/ 8022346 w 9864615"/>
              <a:gd name="connsiteY28" fmla="*/ 1596013 h 6417296"/>
              <a:gd name="connsiteX29" fmla="*/ 8509179 w 9864615"/>
              <a:gd name="connsiteY29" fmla="*/ 2063162 h 6417296"/>
              <a:gd name="connsiteX30" fmla="*/ 8849538 w 9864615"/>
              <a:gd name="connsiteY30" fmla="*/ 2658580 h 6417296"/>
              <a:gd name="connsiteX31" fmla="*/ 8797257 w 9864615"/>
              <a:gd name="connsiteY31" fmla="*/ 3387560 h 6417296"/>
              <a:gd name="connsiteX0" fmla="*/ 10359357 w 10362614"/>
              <a:gd name="connsiteY0" fmla="*/ 3349460 h 6417296"/>
              <a:gd name="connsiteX1" fmla="*/ 9861517 w 10362614"/>
              <a:gd name="connsiteY1" fmla="*/ 4175383 h 6417296"/>
              <a:gd name="connsiteX2" fmla="*/ 9092532 w 10362614"/>
              <a:gd name="connsiteY2" fmla="*/ 5219323 h 6417296"/>
              <a:gd name="connsiteX3" fmla="*/ 8248829 w 10362614"/>
              <a:gd name="connsiteY3" fmla="*/ 5982382 h 6417296"/>
              <a:gd name="connsiteX4" fmla="*/ 6647782 w 10362614"/>
              <a:gd name="connsiteY4" fmla="*/ 6007359 h 6417296"/>
              <a:gd name="connsiteX5" fmla="*/ 5992886 w 10362614"/>
              <a:gd name="connsiteY5" fmla="*/ 6342215 h 6417296"/>
              <a:gd name="connsiteX6" fmla="*/ 5237236 w 10362614"/>
              <a:gd name="connsiteY6" fmla="*/ 6415452 h 6417296"/>
              <a:gd name="connsiteX7" fmla="*/ 4469309 w 10362614"/>
              <a:gd name="connsiteY7" fmla="*/ 6321684 h 6417296"/>
              <a:gd name="connsiteX8" fmla="*/ 3512999 w 10362614"/>
              <a:gd name="connsiteY8" fmla="*/ 6101762 h 6417296"/>
              <a:gd name="connsiteX9" fmla="*/ 2968381 w 10362614"/>
              <a:gd name="connsiteY9" fmla="*/ 5822362 h 6417296"/>
              <a:gd name="connsiteX10" fmla="*/ 2328512 w 10362614"/>
              <a:gd name="connsiteY10" fmla="*/ 5499570 h 6417296"/>
              <a:gd name="connsiteX11" fmla="*/ 1830037 w 10362614"/>
              <a:gd name="connsiteY11" fmla="*/ 5385694 h 6417296"/>
              <a:gd name="connsiteX12" fmla="*/ 1812257 w 10362614"/>
              <a:gd name="connsiteY12" fmla="*/ 5357965 h 6417296"/>
              <a:gd name="connsiteX13" fmla="*/ 570620 w 10362614"/>
              <a:gd name="connsiteY13" fmla="*/ 4732913 h 6417296"/>
              <a:gd name="connsiteX14" fmla="*/ 473254 w 10362614"/>
              <a:gd name="connsiteY14" fmla="*/ 4258780 h 6417296"/>
              <a:gd name="connsiteX15" fmla="*/ 541834 w 10362614"/>
              <a:gd name="connsiteY15" fmla="*/ 3910377 h 6417296"/>
              <a:gd name="connsiteX16" fmla="*/ 285717 w 10362614"/>
              <a:gd name="connsiteY16" fmla="*/ 3467358 h 6417296"/>
              <a:gd name="connsiteX17" fmla="*/ 231954 w 10362614"/>
              <a:gd name="connsiteY17" fmla="*/ 2420878 h 6417296"/>
              <a:gd name="connsiteX18" fmla="*/ 28966 w 10362614"/>
              <a:gd name="connsiteY18" fmla="*/ 888412 h 6417296"/>
              <a:gd name="connsiteX19" fmla="*/ 940402 w 10362614"/>
              <a:gd name="connsiteY19" fmla="*/ 63335 h 6417296"/>
              <a:gd name="connsiteX20" fmla="*/ 1690760 w 10362614"/>
              <a:gd name="connsiteY20" fmla="*/ 103128 h 6417296"/>
              <a:gd name="connsiteX21" fmla="*/ 2304594 w 10362614"/>
              <a:gd name="connsiteY21" fmla="*/ 404330 h 6417296"/>
              <a:gd name="connsiteX22" fmla="*/ 2891757 w 10362614"/>
              <a:gd name="connsiteY22" fmla="*/ 586786 h 6417296"/>
              <a:gd name="connsiteX23" fmla="*/ 3473629 w 10362614"/>
              <a:gd name="connsiteY23" fmla="*/ 492807 h 6417296"/>
              <a:gd name="connsiteX24" fmla="*/ 4669757 w 10362614"/>
              <a:gd name="connsiteY24" fmla="*/ 292570 h 6417296"/>
              <a:gd name="connsiteX25" fmla="*/ 5537591 w 10362614"/>
              <a:gd name="connsiteY25" fmla="*/ 966093 h 6417296"/>
              <a:gd name="connsiteX26" fmla="*/ 6021672 w 10362614"/>
              <a:gd name="connsiteY26" fmla="*/ 1209722 h 6417296"/>
              <a:gd name="connsiteX27" fmla="*/ 6764410 w 10362614"/>
              <a:gd name="connsiteY27" fmla="*/ 1177972 h 6417296"/>
              <a:gd name="connsiteX28" fmla="*/ 8022346 w 10362614"/>
              <a:gd name="connsiteY28" fmla="*/ 1596013 h 6417296"/>
              <a:gd name="connsiteX29" fmla="*/ 8509179 w 10362614"/>
              <a:gd name="connsiteY29" fmla="*/ 2063162 h 6417296"/>
              <a:gd name="connsiteX30" fmla="*/ 8849538 w 10362614"/>
              <a:gd name="connsiteY30" fmla="*/ 2658580 h 6417296"/>
              <a:gd name="connsiteX31" fmla="*/ 10359357 w 10362614"/>
              <a:gd name="connsiteY31" fmla="*/ 3349460 h 6417296"/>
              <a:gd name="connsiteX0" fmla="*/ 10359357 w 10364595"/>
              <a:gd name="connsiteY0" fmla="*/ 3349460 h 6417296"/>
              <a:gd name="connsiteX1" fmla="*/ 9861517 w 10364595"/>
              <a:gd name="connsiteY1" fmla="*/ 4175383 h 6417296"/>
              <a:gd name="connsiteX2" fmla="*/ 9092532 w 10364595"/>
              <a:gd name="connsiteY2" fmla="*/ 5219323 h 6417296"/>
              <a:gd name="connsiteX3" fmla="*/ 8248829 w 10364595"/>
              <a:gd name="connsiteY3" fmla="*/ 5982382 h 6417296"/>
              <a:gd name="connsiteX4" fmla="*/ 6647782 w 10364595"/>
              <a:gd name="connsiteY4" fmla="*/ 6007359 h 6417296"/>
              <a:gd name="connsiteX5" fmla="*/ 5992886 w 10364595"/>
              <a:gd name="connsiteY5" fmla="*/ 6342215 h 6417296"/>
              <a:gd name="connsiteX6" fmla="*/ 5237236 w 10364595"/>
              <a:gd name="connsiteY6" fmla="*/ 6415452 h 6417296"/>
              <a:gd name="connsiteX7" fmla="*/ 4469309 w 10364595"/>
              <a:gd name="connsiteY7" fmla="*/ 6321684 h 6417296"/>
              <a:gd name="connsiteX8" fmla="*/ 3512999 w 10364595"/>
              <a:gd name="connsiteY8" fmla="*/ 6101762 h 6417296"/>
              <a:gd name="connsiteX9" fmla="*/ 2968381 w 10364595"/>
              <a:gd name="connsiteY9" fmla="*/ 5822362 h 6417296"/>
              <a:gd name="connsiteX10" fmla="*/ 2328512 w 10364595"/>
              <a:gd name="connsiteY10" fmla="*/ 5499570 h 6417296"/>
              <a:gd name="connsiteX11" fmla="*/ 1830037 w 10364595"/>
              <a:gd name="connsiteY11" fmla="*/ 5385694 h 6417296"/>
              <a:gd name="connsiteX12" fmla="*/ 1812257 w 10364595"/>
              <a:gd name="connsiteY12" fmla="*/ 5357965 h 6417296"/>
              <a:gd name="connsiteX13" fmla="*/ 570620 w 10364595"/>
              <a:gd name="connsiteY13" fmla="*/ 4732913 h 6417296"/>
              <a:gd name="connsiteX14" fmla="*/ 473254 w 10364595"/>
              <a:gd name="connsiteY14" fmla="*/ 4258780 h 6417296"/>
              <a:gd name="connsiteX15" fmla="*/ 541834 w 10364595"/>
              <a:gd name="connsiteY15" fmla="*/ 3910377 h 6417296"/>
              <a:gd name="connsiteX16" fmla="*/ 285717 w 10364595"/>
              <a:gd name="connsiteY16" fmla="*/ 3467358 h 6417296"/>
              <a:gd name="connsiteX17" fmla="*/ 231954 w 10364595"/>
              <a:gd name="connsiteY17" fmla="*/ 2420878 h 6417296"/>
              <a:gd name="connsiteX18" fmla="*/ 28966 w 10364595"/>
              <a:gd name="connsiteY18" fmla="*/ 888412 h 6417296"/>
              <a:gd name="connsiteX19" fmla="*/ 940402 w 10364595"/>
              <a:gd name="connsiteY19" fmla="*/ 63335 h 6417296"/>
              <a:gd name="connsiteX20" fmla="*/ 1690760 w 10364595"/>
              <a:gd name="connsiteY20" fmla="*/ 103128 h 6417296"/>
              <a:gd name="connsiteX21" fmla="*/ 2304594 w 10364595"/>
              <a:gd name="connsiteY21" fmla="*/ 404330 h 6417296"/>
              <a:gd name="connsiteX22" fmla="*/ 2891757 w 10364595"/>
              <a:gd name="connsiteY22" fmla="*/ 586786 h 6417296"/>
              <a:gd name="connsiteX23" fmla="*/ 3473629 w 10364595"/>
              <a:gd name="connsiteY23" fmla="*/ 492807 h 6417296"/>
              <a:gd name="connsiteX24" fmla="*/ 4669757 w 10364595"/>
              <a:gd name="connsiteY24" fmla="*/ 292570 h 6417296"/>
              <a:gd name="connsiteX25" fmla="*/ 5537591 w 10364595"/>
              <a:gd name="connsiteY25" fmla="*/ 966093 h 6417296"/>
              <a:gd name="connsiteX26" fmla="*/ 6021672 w 10364595"/>
              <a:gd name="connsiteY26" fmla="*/ 1209722 h 6417296"/>
              <a:gd name="connsiteX27" fmla="*/ 6764410 w 10364595"/>
              <a:gd name="connsiteY27" fmla="*/ 1177972 h 6417296"/>
              <a:gd name="connsiteX28" fmla="*/ 8022346 w 10364595"/>
              <a:gd name="connsiteY28" fmla="*/ 1596013 h 6417296"/>
              <a:gd name="connsiteX29" fmla="*/ 8509179 w 10364595"/>
              <a:gd name="connsiteY29" fmla="*/ 2063162 h 6417296"/>
              <a:gd name="connsiteX30" fmla="*/ 9446438 w 10364595"/>
              <a:gd name="connsiteY30" fmla="*/ 2150580 h 6417296"/>
              <a:gd name="connsiteX31" fmla="*/ 10359357 w 10364595"/>
              <a:gd name="connsiteY31" fmla="*/ 3349460 h 6417296"/>
              <a:gd name="connsiteX0" fmla="*/ 10359357 w 10366746"/>
              <a:gd name="connsiteY0" fmla="*/ 3349460 h 6417296"/>
              <a:gd name="connsiteX1" fmla="*/ 9861517 w 10366746"/>
              <a:gd name="connsiteY1" fmla="*/ 4175383 h 6417296"/>
              <a:gd name="connsiteX2" fmla="*/ 9092532 w 10366746"/>
              <a:gd name="connsiteY2" fmla="*/ 5219323 h 6417296"/>
              <a:gd name="connsiteX3" fmla="*/ 8248829 w 10366746"/>
              <a:gd name="connsiteY3" fmla="*/ 5982382 h 6417296"/>
              <a:gd name="connsiteX4" fmla="*/ 6647782 w 10366746"/>
              <a:gd name="connsiteY4" fmla="*/ 6007359 h 6417296"/>
              <a:gd name="connsiteX5" fmla="*/ 5992886 w 10366746"/>
              <a:gd name="connsiteY5" fmla="*/ 6342215 h 6417296"/>
              <a:gd name="connsiteX6" fmla="*/ 5237236 w 10366746"/>
              <a:gd name="connsiteY6" fmla="*/ 6415452 h 6417296"/>
              <a:gd name="connsiteX7" fmla="*/ 4469309 w 10366746"/>
              <a:gd name="connsiteY7" fmla="*/ 6321684 h 6417296"/>
              <a:gd name="connsiteX8" fmla="*/ 3512999 w 10366746"/>
              <a:gd name="connsiteY8" fmla="*/ 6101762 h 6417296"/>
              <a:gd name="connsiteX9" fmla="*/ 2968381 w 10366746"/>
              <a:gd name="connsiteY9" fmla="*/ 5822362 h 6417296"/>
              <a:gd name="connsiteX10" fmla="*/ 2328512 w 10366746"/>
              <a:gd name="connsiteY10" fmla="*/ 5499570 h 6417296"/>
              <a:gd name="connsiteX11" fmla="*/ 1830037 w 10366746"/>
              <a:gd name="connsiteY11" fmla="*/ 5385694 h 6417296"/>
              <a:gd name="connsiteX12" fmla="*/ 1812257 w 10366746"/>
              <a:gd name="connsiteY12" fmla="*/ 5357965 h 6417296"/>
              <a:gd name="connsiteX13" fmla="*/ 570620 w 10366746"/>
              <a:gd name="connsiteY13" fmla="*/ 4732913 h 6417296"/>
              <a:gd name="connsiteX14" fmla="*/ 473254 w 10366746"/>
              <a:gd name="connsiteY14" fmla="*/ 4258780 h 6417296"/>
              <a:gd name="connsiteX15" fmla="*/ 541834 w 10366746"/>
              <a:gd name="connsiteY15" fmla="*/ 3910377 h 6417296"/>
              <a:gd name="connsiteX16" fmla="*/ 285717 w 10366746"/>
              <a:gd name="connsiteY16" fmla="*/ 3467358 h 6417296"/>
              <a:gd name="connsiteX17" fmla="*/ 231954 w 10366746"/>
              <a:gd name="connsiteY17" fmla="*/ 2420878 h 6417296"/>
              <a:gd name="connsiteX18" fmla="*/ 28966 w 10366746"/>
              <a:gd name="connsiteY18" fmla="*/ 888412 h 6417296"/>
              <a:gd name="connsiteX19" fmla="*/ 940402 w 10366746"/>
              <a:gd name="connsiteY19" fmla="*/ 63335 h 6417296"/>
              <a:gd name="connsiteX20" fmla="*/ 1690760 w 10366746"/>
              <a:gd name="connsiteY20" fmla="*/ 103128 h 6417296"/>
              <a:gd name="connsiteX21" fmla="*/ 2304594 w 10366746"/>
              <a:gd name="connsiteY21" fmla="*/ 404330 h 6417296"/>
              <a:gd name="connsiteX22" fmla="*/ 2891757 w 10366746"/>
              <a:gd name="connsiteY22" fmla="*/ 586786 h 6417296"/>
              <a:gd name="connsiteX23" fmla="*/ 3473629 w 10366746"/>
              <a:gd name="connsiteY23" fmla="*/ 492807 h 6417296"/>
              <a:gd name="connsiteX24" fmla="*/ 4669757 w 10366746"/>
              <a:gd name="connsiteY24" fmla="*/ 292570 h 6417296"/>
              <a:gd name="connsiteX25" fmla="*/ 5537591 w 10366746"/>
              <a:gd name="connsiteY25" fmla="*/ 966093 h 6417296"/>
              <a:gd name="connsiteX26" fmla="*/ 6021672 w 10366746"/>
              <a:gd name="connsiteY26" fmla="*/ 1209722 h 6417296"/>
              <a:gd name="connsiteX27" fmla="*/ 6764410 w 10366746"/>
              <a:gd name="connsiteY27" fmla="*/ 1177972 h 6417296"/>
              <a:gd name="connsiteX28" fmla="*/ 8022346 w 10366746"/>
              <a:gd name="connsiteY28" fmla="*/ 1596013 h 6417296"/>
              <a:gd name="connsiteX29" fmla="*/ 8509179 w 10366746"/>
              <a:gd name="connsiteY29" fmla="*/ 2063162 h 6417296"/>
              <a:gd name="connsiteX30" fmla="*/ 9446438 w 10366746"/>
              <a:gd name="connsiteY30" fmla="*/ 2150580 h 6417296"/>
              <a:gd name="connsiteX31" fmla="*/ 10359357 w 10366746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509179 w 10372299"/>
              <a:gd name="connsiteY29" fmla="*/ 20631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723357 w 10372299"/>
              <a:gd name="connsiteY12" fmla="*/ 5865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530383 w 10543325"/>
              <a:gd name="connsiteY0" fmla="*/ 3349460 h 6417296"/>
              <a:gd name="connsiteX1" fmla="*/ 10032543 w 10543325"/>
              <a:gd name="connsiteY1" fmla="*/ 4175383 h 6417296"/>
              <a:gd name="connsiteX2" fmla="*/ 9263558 w 10543325"/>
              <a:gd name="connsiteY2" fmla="*/ 5219323 h 6417296"/>
              <a:gd name="connsiteX3" fmla="*/ 8419855 w 10543325"/>
              <a:gd name="connsiteY3" fmla="*/ 5982382 h 6417296"/>
              <a:gd name="connsiteX4" fmla="*/ 6818808 w 10543325"/>
              <a:gd name="connsiteY4" fmla="*/ 6007359 h 6417296"/>
              <a:gd name="connsiteX5" fmla="*/ 6163912 w 10543325"/>
              <a:gd name="connsiteY5" fmla="*/ 6342215 h 6417296"/>
              <a:gd name="connsiteX6" fmla="*/ 5408262 w 10543325"/>
              <a:gd name="connsiteY6" fmla="*/ 6415452 h 6417296"/>
              <a:gd name="connsiteX7" fmla="*/ 4640335 w 10543325"/>
              <a:gd name="connsiteY7" fmla="*/ 6321684 h 6417296"/>
              <a:gd name="connsiteX8" fmla="*/ 3684025 w 10543325"/>
              <a:gd name="connsiteY8" fmla="*/ 6101762 h 6417296"/>
              <a:gd name="connsiteX9" fmla="*/ 3139407 w 10543325"/>
              <a:gd name="connsiteY9" fmla="*/ 5822362 h 6417296"/>
              <a:gd name="connsiteX10" fmla="*/ 2499538 w 10543325"/>
              <a:gd name="connsiteY10" fmla="*/ 5499570 h 6417296"/>
              <a:gd name="connsiteX11" fmla="*/ 2001063 w 10543325"/>
              <a:gd name="connsiteY11" fmla="*/ 5385694 h 6417296"/>
              <a:gd name="connsiteX12" fmla="*/ 1894383 w 10543325"/>
              <a:gd name="connsiteY12" fmla="*/ 5865965 h 6417296"/>
              <a:gd name="connsiteX13" fmla="*/ 678146 w 10543325"/>
              <a:gd name="connsiteY13" fmla="*/ 5240913 h 6417296"/>
              <a:gd name="connsiteX14" fmla="*/ 644280 w 10543325"/>
              <a:gd name="connsiteY14" fmla="*/ 4258780 h 6417296"/>
              <a:gd name="connsiteX15" fmla="*/ 1660 w 10543325"/>
              <a:gd name="connsiteY15" fmla="*/ 3808777 h 6417296"/>
              <a:gd name="connsiteX16" fmla="*/ 456743 w 10543325"/>
              <a:gd name="connsiteY16" fmla="*/ 3467358 h 6417296"/>
              <a:gd name="connsiteX17" fmla="*/ 402980 w 10543325"/>
              <a:gd name="connsiteY17" fmla="*/ 2420878 h 6417296"/>
              <a:gd name="connsiteX18" fmla="*/ 199992 w 10543325"/>
              <a:gd name="connsiteY18" fmla="*/ 888412 h 6417296"/>
              <a:gd name="connsiteX19" fmla="*/ 1111428 w 10543325"/>
              <a:gd name="connsiteY19" fmla="*/ 63335 h 6417296"/>
              <a:gd name="connsiteX20" fmla="*/ 1861786 w 10543325"/>
              <a:gd name="connsiteY20" fmla="*/ 103128 h 6417296"/>
              <a:gd name="connsiteX21" fmla="*/ 2475620 w 10543325"/>
              <a:gd name="connsiteY21" fmla="*/ 404330 h 6417296"/>
              <a:gd name="connsiteX22" fmla="*/ 3062783 w 10543325"/>
              <a:gd name="connsiteY22" fmla="*/ 586786 h 6417296"/>
              <a:gd name="connsiteX23" fmla="*/ 3644655 w 10543325"/>
              <a:gd name="connsiteY23" fmla="*/ 492807 h 6417296"/>
              <a:gd name="connsiteX24" fmla="*/ 4840783 w 10543325"/>
              <a:gd name="connsiteY24" fmla="*/ 292570 h 6417296"/>
              <a:gd name="connsiteX25" fmla="*/ 5708617 w 10543325"/>
              <a:gd name="connsiteY25" fmla="*/ 966093 h 6417296"/>
              <a:gd name="connsiteX26" fmla="*/ 6192698 w 10543325"/>
              <a:gd name="connsiteY26" fmla="*/ 1209722 h 6417296"/>
              <a:gd name="connsiteX27" fmla="*/ 6935436 w 10543325"/>
              <a:gd name="connsiteY27" fmla="*/ 1177972 h 6417296"/>
              <a:gd name="connsiteX28" fmla="*/ 8193372 w 10543325"/>
              <a:gd name="connsiteY28" fmla="*/ 1596013 h 6417296"/>
              <a:gd name="connsiteX29" fmla="*/ 9086605 w 10543325"/>
              <a:gd name="connsiteY29" fmla="*/ 1885362 h 6417296"/>
              <a:gd name="connsiteX30" fmla="*/ 9922264 w 10543325"/>
              <a:gd name="connsiteY30" fmla="*/ 2353780 h 6417296"/>
              <a:gd name="connsiteX31" fmla="*/ 10530383 w 10543325"/>
              <a:gd name="connsiteY31" fmla="*/ 3349460 h 6417296"/>
              <a:gd name="connsiteX0" fmla="*/ 10546268 w 10559210"/>
              <a:gd name="connsiteY0" fmla="*/ 3349460 h 6417296"/>
              <a:gd name="connsiteX1" fmla="*/ 10048428 w 10559210"/>
              <a:gd name="connsiteY1" fmla="*/ 4175383 h 6417296"/>
              <a:gd name="connsiteX2" fmla="*/ 9279443 w 10559210"/>
              <a:gd name="connsiteY2" fmla="*/ 5219323 h 6417296"/>
              <a:gd name="connsiteX3" fmla="*/ 8435740 w 10559210"/>
              <a:gd name="connsiteY3" fmla="*/ 5982382 h 6417296"/>
              <a:gd name="connsiteX4" fmla="*/ 6834693 w 10559210"/>
              <a:gd name="connsiteY4" fmla="*/ 6007359 h 6417296"/>
              <a:gd name="connsiteX5" fmla="*/ 6179797 w 10559210"/>
              <a:gd name="connsiteY5" fmla="*/ 6342215 h 6417296"/>
              <a:gd name="connsiteX6" fmla="*/ 5424147 w 10559210"/>
              <a:gd name="connsiteY6" fmla="*/ 6415452 h 6417296"/>
              <a:gd name="connsiteX7" fmla="*/ 4656220 w 10559210"/>
              <a:gd name="connsiteY7" fmla="*/ 6321684 h 6417296"/>
              <a:gd name="connsiteX8" fmla="*/ 3699910 w 10559210"/>
              <a:gd name="connsiteY8" fmla="*/ 6101762 h 6417296"/>
              <a:gd name="connsiteX9" fmla="*/ 3155292 w 10559210"/>
              <a:gd name="connsiteY9" fmla="*/ 5822362 h 6417296"/>
              <a:gd name="connsiteX10" fmla="*/ 2515423 w 10559210"/>
              <a:gd name="connsiteY10" fmla="*/ 5499570 h 6417296"/>
              <a:gd name="connsiteX11" fmla="*/ 2016948 w 10559210"/>
              <a:gd name="connsiteY11" fmla="*/ 5385694 h 6417296"/>
              <a:gd name="connsiteX12" fmla="*/ 1910268 w 10559210"/>
              <a:gd name="connsiteY12" fmla="*/ 5865965 h 6417296"/>
              <a:gd name="connsiteX13" fmla="*/ 694031 w 10559210"/>
              <a:gd name="connsiteY13" fmla="*/ 5240913 h 6417296"/>
              <a:gd name="connsiteX14" fmla="*/ 152165 w 10559210"/>
              <a:gd name="connsiteY14" fmla="*/ 4461980 h 6417296"/>
              <a:gd name="connsiteX15" fmla="*/ 17545 w 10559210"/>
              <a:gd name="connsiteY15" fmla="*/ 3808777 h 6417296"/>
              <a:gd name="connsiteX16" fmla="*/ 472628 w 10559210"/>
              <a:gd name="connsiteY16" fmla="*/ 3467358 h 6417296"/>
              <a:gd name="connsiteX17" fmla="*/ 418865 w 10559210"/>
              <a:gd name="connsiteY17" fmla="*/ 2420878 h 6417296"/>
              <a:gd name="connsiteX18" fmla="*/ 215877 w 10559210"/>
              <a:gd name="connsiteY18" fmla="*/ 888412 h 6417296"/>
              <a:gd name="connsiteX19" fmla="*/ 1127313 w 10559210"/>
              <a:gd name="connsiteY19" fmla="*/ 63335 h 6417296"/>
              <a:gd name="connsiteX20" fmla="*/ 1877671 w 10559210"/>
              <a:gd name="connsiteY20" fmla="*/ 103128 h 6417296"/>
              <a:gd name="connsiteX21" fmla="*/ 2491505 w 10559210"/>
              <a:gd name="connsiteY21" fmla="*/ 404330 h 6417296"/>
              <a:gd name="connsiteX22" fmla="*/ 3078668 w 10559210"/>
              <a:gd name="connsiteY22" fmla="*/ 586786 h 6417296"/>
              <a:gd name="connsiteX23" fmla="*/ 3660540 w 10559210"/>
              <a:gd name="connsiteY23" fmla="*/ 492807 h 6417296"/>
              <a:gd name="connsiteX24" fmla="*/ 4856668 w 10559210"/>
              <a:gd name="connsiteY24" fmla="*/ 292570 h 6417296"/>
              <a:gd name="connsiteX25" fmla="*/ 5724502 w 10559210"/>
              <a:gd name="connsiteY25" fmla="*/ 966093 h 6417296"/>
              <a:gd name="connsiteX26" fmla="*/ 6208583 w 10559210"/>
              <a:gd name="connsiteY26" fmla="*/ 1209722 h 6417296"/>
              <a:gd name="connsiteX27" fmla="*/ 6951321 w 10559210"/>
              <a:gd name="connsiteY27" fmla="*/ 1177972 h 6417296"/>
              <a:gd name="connsiteX28" fmla="*/ 8209257 w 10559210"/>
              <a:gd name="connsiteY28" fmla="*/ 1596013 h 6417296"/>
              <a:gd name="connsiteX29" fmla="*/ 9102490 w 10559210"/>
              <a:gd name="connsiteY29" fmla="*/ 1885362 h 6417296"/>
              <a:gd name="connsiteX30" fmla="*/ 9938149 w 10559210"/>
              <a:gd name="connsiteY30" fmla="*/ 2353780 h 6417296"/>
              <a:gd name="connsiteX31" fmla="*/ 10546268 w 10559210"/>
              <a:gd name="connsiteY31" fmla="*/ 3349460 h 6417296"/>
              <a:gd name="connsiteX0" fmla="*/ 10551779 w 10564721"/>
              <a:gd name="connsiteY0" fmla="*/ 3349460 h 6417296"/>
              <a:gd name="connsiteX1" fmla="*/ 10053939 w 10564721"/>
              <a:gd name="connsiteY1" fmla="*/ 4175383 h 6417296"/>
              <a:gd name="connsiteX2" fmla="*/ 9284954 w 10564721"/>
              <a:gd name="connsiteY2" fmla="*/ 5219323 h 6417296"/>
              <a:gd name="connsiteX3" fmla="*/ 8441251 w 10564721"/>
              <a:gd name="connsiteY3" fmla="*/ 5982382 h 6417296"/>
              <a:gd name="connsiteX4" fmla="*/ 6840204 w 10564721"/>
              <a:gd name="connsiteY4" fmla="*/ 6007359 h 6417296"/>
              <a:gd name="connsiteX5" fmla="*/ 6185308 w 10564721"/>
              <a:gd name="connsiteY5" fmla="*/ 6342215 h 6417296"/>
              <a:gd name="connsiteX6" fmla="*/ 5429658 w 10564721"/>
              <a:gd name="connsiteY6" fmla="*/ 6415452 h 6417296"/>
              <a:gd name="connsiteX7" fmla="*/ 4661731 w 10564721"/>
              <a:gd name="connsiteY7" fmla="*/ 6321684 h 6417296"/>
              <a:gd name="connsiteX8" fmla="*/ 3705421 w 10564721"/>
              <a:gd name="connsiteY8" fmla="*/ 6101762 h 6417296"/>
              <a:gd name="connsiteX9" fmla="*/ 3160803 w 10564721"/>
              <a:gd name="connsiteY9" fmla="*/ 5822362 h 6417296"/>
              <a:gd name="connsiteX10" fmla="*/ 2520934 w 10564721"/>
              <a:gd name="connsiteY10" fmla="*/ 5499570 h 6417296"/>
              <a:gd name="connsiteX11" fmla="*/ 2022459 w 10564721"/>
              <a:gd name="connsiteY11" fmla="*/ 5385694 h 6417296"/>
              <a:gd name="connsiteX12" fmla="*/ 1915779 w 10564721"/>
              <a:gd name="connsiteY12" fmla="*/ 5865965 h 6417296"/>
              <a:gd name="connsiteX13" fmla="*/ 699542 w 10564721"/>
              <a:gd name="connsiteY13" fmla="*/ 5240913 h 6417296"/>
              <a:gd name="connsiteX14" fmla="*/ 157676 w 10564721"/>
              <a:gd name="connsiteY14" fmla="*/ 4461980 h 6417296"/>
              <a:gd name="connsiteX15" fmla="*/ 23056 w 10564721"/>
              <a:gd name="connsiteY15" fmla="*/ 3808777 h 6417296"/>
              <a:gd name="connsiteX16" fmla="*/ 478139 w 10564721"/>
              <a:gd name="connsiteY16" fmla="*/ 3467358 h 6417296"/>
              <a:gd name="connsiteX17" fmla="*/ 424376 w 10564721"/>
              <a:gd name="connsiteY17" fmla="*/ 2420878 h 6417296"/>
              <a:gd name="connsiteX18" fmla="*/ 221388 w 10564721"/>
              <a:gd name="connsiteY18" fmla="*/ 888412 h 6417296"/>
              <a:gd name="connsiteX19" fmla="*/ 1132824 w 10564721"/>
              <a:gd name="connsiteY19" fmla="*/ 63335 h 6417296"/>
              <a:gd name="connsiteX20" fmla="*/ 1883182 w 10564721"/>
              <a:gd name="connsiteY20" fmla="*/ 103128 h 6417296"/>
              <a:gd name="connsiteX21" fmla="*/ 2497016 w 10564721"/>
              <a:gd name="connsiteY21" fmla="*/ 404330 h 6417296"/>
              <a:gd name="connsiteX22" fmla="*/ 3084179 w 10564721"/>
              <a:gd name="connsiteY22" fmla="*/ 586786 h 6417296"/>
              <a:gd name="connsiteX23" fmla="*/ 3666051 w 10564721"/>
              <a:gd name="connsiteY23" fmla="*/ 492807 h 6417296"/>
              <a:gd name="connsiteX24" fmla="*/ 4862179 w 10564721"/>
              <a:gd name="connsiteY24" fmla="*/ 292570 h 6417296"/>
              <a:gd name="connsiteX25" fmla="*/ 5730013 w 10564721"/>
              <a:gd name="connsiteY25" fmla="*/ 966093 h 6417296"/>
              <a:gd name="connsiteX26" fmla="*/ 6214094 w 10564721"/>
              <a:gd name="connsiteY26" fmla="*/ 1209722 h 6417296"/>
              <a:gd name="connsiteX27" fmla="*/ 6956832 w 10564721"/>
              <a:gd name="connsiteY27" fmla="*/ 1177972 h 6417296"/>
              <a:gd name="connsiteX28" fmla="*/ 8214768 w 10564721"/>
              <a:gd name="connsiteY28" fmla="*/ 1596013 h 6417296"/>
              <a:gd name="connsiteX29" fmla="*/ 9108001 w 10564721"/>
              <a:gd name="connsiteY29" fmla="*/ 1885362 h 6417296"/>
              <a:gd name="connsiteX30" fmla="*/ 9943660 w 10564721"/>
              <a:gd name="connsiteY30" fmla="*/ 2353780 h 6417296"/>
              <a:gd name="connsiteX31" fmla="*/ 10551779 w 10564721"/>
              <a:gd name="connsiteY31" fmla="*/ 3349460 h 6417296"/>
              <a:gd name="connsiteX0" fmla="*/ 10653076 w 10666018"/>
              <a:gd name="connsiteY0" fmla="*/ 3349460 h 6417296"/>
              <a:gd name="connsiteX1" fmla="*/ 10155236 w 10666018"/>
              <a:gd name="connsiteY1" fmla="*/ 4175383 h 6417296"/>
              <a:gd name="connsiteX2" fmla="*/ 9386251 w 10666018"/>
              <a:gd name="connsiteY2" fmla="*/ 5219323 h 6417296"/>
              <a:gd name="connsiteX3" fmla="*/ 8542548 w 10666018"/>
              <a:gd name="connsiteY3" fmla="*/ 5982382 h 6417296"/>
              <a:gd name="connsiteX4" fmla="*/ 6941501 w 10666018"/>
              <a:gd name="connsiteY4" fmla="*/ 6007359 h 6417296"/>
              <a:gd name="connsiteX5" fmla="*/ 6286605 w 10666018"/>
              <a:gd name="connsiteY5" fmla="*/ 6342215 h 6417296"/>
              <a:gd name="connsiteX6" fmla="*/ 5530955 w 10666018"/>
              <a:gd name="connsiteY6" fmla="*/ 6415452 h 6417296"/>
              <a:gd name="connsiteX7" fmla="*/ 4763028 w 10666018"/>
              <a:gd name="connsiteY7" fmla="*/ 6321684 h 6417296"/>
              <a:gd name="connsiteX8" fmla="*/ 3806718 w 10666018"/>
              <a:gd name="connsiteY8" fmla="*/ 6101762 h 6417296"/>
              <a:gd name="connsiteX9" fmla="*/ 3262100 w 10666018"/>
              <a:gd name="connsiteY9" fmla="*/ 5822362 h 6417296"/>
              <a:gd name="connsiteX10" fmla="*/ 2622231 w 10666018"/>
              <a:gd name="connsiteY10" fmla="*/ 5499570 h 6417296"/>
              <a:gd name="connsiteX11" fmla="*/ 2123756 w 10666018"/>
              <a:gd name="connsiteY11" fmla="*/ 5385694 h 6417296"/>
              <a:gd name="connsiteX12" fmla="*/ 2017076 w 10666018"/>
              <a:gd name="connsiteY12" fmla="*/ 5865965 h 6417296"/>
              <a:gd name="connsiteX13" fmla="*/ 800839 w 10666018"/>
              <a:gd name="connsiteY13" fmla="*/ 5240913 h 6417296"/>
              <a:gd name="connsiteX14" fmla="*/ 258973 w 10666018"/>
              <a:gd name="connsiteY14" fmla="*/ 4461980 h 6417296"/>
              <a:gd name="connsiteX15" fmla="*/ 10053 w 10666018"/>
              <a:gd name="connsiteY15" fmla="*/ 3694477 h 6417296"/>
              <a:gd name="connsiteX16" fmla="*/ 579436 w 10666018"/>
              <a:gd name="connsiteY16" fmla="*/ 3467358 h 6417296"/>
              <a:gd name="connsiteX17" fmla="*/ 525673 w 10666018"/>
              <a:gd name="connsiteY17" fmla="*/ 2420878 h 6417296"/>
              <a:gd name="connsiteX18" fmla="*/ 322685 w 10666018"/>
              <a:gd name="connsiteY18" fmla="*/ 888412 h 6417296"/>
              <a:gd name="connsiteX19" fmla="*/ 1234121 w 10666018"/>
              <a:gd name="connsiteY19" fmla="*/ 63335 h 6417296"/>
              <a:gd name="connsiteX20" fmla="*/ 1984479 w 10666018"/>
              <a:gd name="connsiteY20" fmla="*/ 103128 h 6417296"/>
              <a:gd name="connsiteX21" fmla="*/ 2598313 w 10666018"/>
              <a:gd name="connsiteY21" fmla="*/ 404330 h 6417296"/>
              <a:gd name="connsiteX22" fmla="*/ 3185476 w 10666018"/>
              <a:gd name="connsiteY22" fmla="*/ 586786 h 6417296"/>
              <a:gd name="connsiteX23" fmla="*/ 3767348 w 10666018"/>
              <a:gd name="connsiteY23" fmla="*/ 492807 h 6417296"/>
              <a:gd name="connsiteX24" fmla="*/ 4963476 w 10666018"/>
              <a:gd name="connsiteY24" fmla="*/ 292570 h 6417296"/>
              <a:gd name="connsiteX25" fmla="*/ 5831310 w 10666018"/>
              <a:gd name="connsiteY25" fmla="*/ 966093 h 6417296"/>
              <a:gd name="connsiteX26" fmla="*/ 6315391 w 10666018"/>
              <a:gd name="connsiteY26" fmla="*/ 1209722 h 6417296"/>
              <a:gd name="connsiteX27" fmla="*/ 7058129 w 10666018"/>
              <a:gd name="connsiteY27" fmla="*/ 1177972 h 6417296"/>
              <a:gd name="connsiteX28" fmla="*/ 8316065 w 10666018"/>
              <a:gd name="connsiteY28" fmla="*/ 1596013 h 6417296"/>
              <a:gd name="connsiteX29" fmla="*/ 9209298 w 10666018"/>
              <a:gd name="connsiteY29" fmla="*/ 1885362 h 6417296"/>
              <a:gd name="connsiteX30" fmla="*/ 10044957 w 10666018"/>
              <a:gd name="connsiteY30" fmla="*/ 2353780 h 6417296"/>
              <a:gd name="connsiteX31" fmla="*/ 10653076 w 10666018"/>
              <a:gd name="connsiteY31" fmla="*/ 3349460 h 6417296"/>
              <a:gd name="connsiteX0" fmla="*/ 10685308 w 10698250"/>
              <a:gd name="connsiteY0" fmla="*/ 3349460 h 6417296"/>
              <a:gd name="connsiteX1" fmla="*/ 10187468 w 10698250"/>
              <a:gd name="connsiteY1" fmla="*/ 4175383 h 6417296"/>
              <a:gd name="connsiteX2" fmla="*/ 9418483 w 10698250"/>
              <a:gd name="connsiteY2" fmla="*/ 5219323 h 6417296"/>
              <a:gd name="connsiteX3" fmla="*/ 8574780 w 10698250"/>
              <a:gd name="connsiteY3" fmla="*/ 5982382 h 6417296"/>
              <a:gd name="connsiteX4" fmla="*/ 6973733 w 10698250"/>
              <a:gd name="connsiteY4" fmla="*/ 6007359 h 6417296"/>
              <a:gd name="connsiteX5" fmla="*/ 6318837 w 10698250"/>
              <a:gd name="connsiteY5" fmla="*/ 6342215 h 6417296"/>
              <a:gd name="connsiteX6" fmla="*/ 5563187 w 10698250"/>
              <a:gd name="connsiteY6" fmla="*/ 6415452 h 6417296"/>
              <a:gd name="connsiteX7" fmla="*/ 4795260 w 10698250"/>
              <a:gd name="connsiteY7" fmla="*/ 6321684 h 6417296"/>
              <a:gd name="connsiteX8" fmla="*/ 3838950 w 10698250"/>
              <a:gd name="connsiteY8" fmla="*/ 6101762 h 6417296"/>
              <a:gd name="connsiteX9" fmla="*/ 3294332 w 10698250"/>
              <a:gd name="connsiteY9" fmla="*/ 5822362 h 6417296"/>
              <a:gd name="connsiteX10" fmla="*/ 2654463 w 10698250"/>
              <a:gd name="connsiteY10" fmla="*/ 5499570 h 6417296"/>
              <a:gd name="connsiteX11" fmla="*/ 2155988 w 10698250"/>
              <a:gd name="connsiteY11" fmla="*/ 5385694 h 6417296"/>
              <a:gd name="connsiteX12" fmla="*/ 2049308 w 10698250"/>
              <a:gd name="connsiteY12" fmla="*/ 5865965 h 6417296"/>
              <a:gd name="connsiteX13" fmla="*/ 833071 w 10698250"/>
              <a:gd name="connsiteY13" fmla="*/ 5240913 h 6417296"/>
              <a:gd name="connsiteX14" fmla="*/ 291205 w 10698250"/>
              <a:gd name="connsiteY14" fmla="*/ 4461980 h 6417296"/>
              <a:gd name="connsiteX15" fmla="*/ 42285 w 10698250"/>
              <a:gd name="connsiteY15" fmla="*/ 3694477 h 6417296"/>
              <a:gd name="connsiteX16" fmla="*/ 52868 w 10698250"/>
              <a:gd name="connsiteY16" fmla="*/ 2705358 h 6417296"/>
              <a:gd name="connsiteX17" fmla="*/ 557905 w 10698250"/>
              <a:gd name="connsiteY17" fmla="*/ 2420878 h 6417296"/>
              <a:gd name="connsiteX18" fmla="*/ 354917 w 10698250"/>
              <a:gd name="connsiteY18" fmla="*/ 888412 h 6417296"/>
              <a:gd name="connsiteX19" fmla="*/ 1266353 w 10698250"/>
              <a:gd name="connsiteY19" fmla="*/ 63335 h 6417296"/>
              <a:gd name="connsiteX20" fmla="*/ 2016711 w 10698250"/>
              <a:gd name="connsiteY20" fmla="*/ 103128 h 6417296"/>
              <a:gd name="connsiteX21" fmla="*/ 2630545 w 10698250"/>
              <a:gd name="connsiteY21" fmla="*/ 404330 h 6417296"/>
              <a:gd name="connsiteX22" fmla="*/ 3217708 w 10698250"/>
              <a:gd name="connsiteY22" fmla="*/ 586786 h 6417296"/>
              <a:gd name="connsiteX23" fmla="*/ 3799580 w 10698250"/>
              <a:gd name="connsiteY23" fmla="*/ 492807 h 6417296"/>
              <a:gd name="connsiteX24" fmla="*/ 4995708 w 10698250"/>
              <a:gd name="connsiteY24" fmla="*/ 292570 h 6417296"/>
              <a:gd name="connsiteX25" fmla="*/ 5863542 w 10698250"/>
              <a:gd name="connsiteY25" fmla="*/ 966093 h 6417296"/>
              <a:gd name="connsiteX26" fmla="*/ 6347623 w 10698250"/>
              <a:gd name="connsiteY26" fmla="*/ 1209722 h 6417296"/>
              <a:gd name="connsiteX27" fmla="*/ 7090361 w 10698250"/>
              <a:gd name="connsiteY27" fmla="*/ 1177972 h 6417296"/>
              <a:gd name="connsiteX28" fmla="*/ 8348297 w 10698250"/>
              <a:gd name="connsiteY28" fmla="*/ 1596013 h 6417296"/>
              <a:gd name="connsiteX29" fmla="*/ 9241530 w 10698250"/>
              <a:gd name="connsiteY29" fmla="*/ 1885362 h 6417296"/>
              <a:gd name="connsiteX30" fmla="*/ 10077189 w 10698250"/>
              <a:gd name="connsiteY30" fmla="*/ 2353780 h 6417296"/>
              <a:gd name="connsiteX31" fmla="*/ 10685308 w 10698250"/>
              <a:gd name="connsiteY31" fmla="*/ 3349460 h 6417296"/>
              <a:gd name="connsiteX0" fmla="*/ 10796580 w 10809522"/>
              <a:gd name="connsiteY0" fmla="*/ 3349460 h 6417296"/>
              <a:gd name="connsiteX1" fmla="*/ 10298740 w 10809522"/>
              <a:gd name="connsiteY1" fmla="*/ 4175383 h 6417296"/>
              <a:gd name="connsiteX2" fmla="*/ 9529755 w 10809522"/>
              <a:gd name="connsiteY2" fmla="*/ 5219323 h 6417296"/>
              <a:gd name="connsiteX3" fmla="*/ 8686052 w 10809522"/>
              <a:gd name="connsiteY3" fmla="*/ 5982382 h 6417296"/>
              <a:gd name="connsiteX4" fmla="*/ 7085005 w 10809522"/>
              <a:gd name="connsiteY4" fmla="*/ 6007359 h 6417296"/>
              <a:gd name="connsiteX5" fmla="*/ 6430109 w 10809522"/>
              <a:gd name="connsiteY5" fmla="*/ 6342215 h 6417296"/>
              <a:gd name="connsiteX6" fmla="*/ 5674459 w 10809522"/>
              <a:gd name="connsiteY6" fmla="*/ 6415452 h 6417296"/>
              <a:gd name="connsiteX7" fmla="*/ 4906532 w 10809522"/>
              <a:gd name="connsiteY7" fmla="*/ 6321684 h 6417296"/>
              <a:gd name="connsiteX8" fmla="*/ 3950222 w 10809522"/>
              <a:gd name="connsiteY8" fmla="*/ 6101762 h 6417296"/>
              <a:gd name="connsiteX9" fmla="*/ 3405604 w 10809522"/>
              <a:gd name="connsiteY9" fmla="*/ 5822362 h 6417296"/>
              <a:gd name="connsiteX10" fmla="*/ 2765735 w 10809522"/>
              <a:gd name="connsiteY10" fmla="*/ 5499570 h 6417296"/>
              <a:gd name="connsiteX11" fmla="*/ 2267260 w 10809522"/>
              <a:gd name="connsiteY11" fmla="*/ 5385694 h 6417296"/>
              <a:gd name="connsiteX12" fmla="*/ 2160580 w 10809522"/>
              <a:gd name="connsiteY12" fmla="*/ 5865965 h 6417296"/>
              <a:gd name="connsiteX13" fmla="*/ 944343 w 10809522"/>
              <a:gd name="connsiteY13" fmla="*/ 5240913 h 6417296"/>
              <a:gd name="connsiteX14" fmla="*/ 402477 w 10809522"/>
              <a:gd name="connsiteY14" fmla="*/ 4461980 h 6417296"/>
              <a:gd name="connsiteX15" fmla="*/ 153557 w 10809522"/>
              <a:gd name="connsiteY15" fmla="*/ 3694477 h 6417296"/>
              <a:gd name="connsiteX16" fmla="*/ 164140 w 10809522"/>
              <a:gd name="connsiteY16" fmla="*/ 2705358 h 6417296"/>
              <a:gd name="connsiteX17" fmla="*/ 8777 w 10809522"/>
              <a:gd name="connsiteY17" fmla="*/ 1773178 h 6417296"/>
              <a:gd name="connsiteX18" fmla="*/ 466189 w 10809522"/>
              <a:gd name="connsiteY18" fmla="*/ 888412 h 6417296"/>
              <a:gd name="connsiteX19" fmla="*/ 1377625 w 10809522"/>
              <a:gd name="connsiteY19" fmla="*/ 63335 h 6417296"/>
              <a:gd name="connsiteX20" fmla="*/ 2127983 w 10809522"/>
              <a:gd name="connsiteY20" fmla="*/ 103128 h 6417296"/>
              <a:gd name="connsiteX21" fmla="*/ 2741817 w 10809522"/>
              <a:gd name="connsiteY21" fmla="*/ 404330 h 6417296"/>
              <a:gd name="connsiteX22" fmla="*/ 3328980 w 10809522"/>
              <a:gd name="connsiteY22" fmla="*/ 586786 h 6417296"/>
              <a:gd name="connsiteX23" fmla="*/ 3910852 w 10809522"/>
              <a:gd name="connsiteY23" fmla="*/ 492807 h 6417296"/>
              <a:gd name="connsiteX24" fmla="*/ 5106980 w 10809522"/>
              <a:gd name="connsiteY24" fmla="*/ 292570 h 6417296"/>
              <a:gd name="connsiteX25" fmla="*/ 5974814 w 10809522"/>
              <a:gd name="connsiteY25" fmla="*/ 966093 h 6417296"/>
              <a:gd name="connsiteX26" fmla="*/ 6458895 w 10809522"/>
              <a:gd name="connsiteY26" fmla="*/ 1209722 h 6417296"/>
              <a:gd name="connsiteX27" fmla="*/ 7201633 w 10809522"/>
              <a:gd name="connsiteY27" fmla="*/ 1177972 h 6417296"/>
              <a:gd name="connsiteX28" fmla="*/ 8459569 w 10809522"/>
              <a:gd name="connsiteY28" fmla="*/ 1596013 h 6417296"/>
              <a:gd name="connsiteX29" fmla="*/ 9352802 w 10809522"/>
              <a:gd name="connsiteY29" fmla="*/ 1885362 h 6417296"/>
              <a:gd name="connsiteX30" fmla="*/ 10188461 w 10809522"/>
              <a:gd name="connsiteY30" fmla="*/ 2353780 h 6417296"/>
              <a:gd name="connsiteX31" fmla="*/ 10796580 w 10809522"/>
              <a:gd name="connsiteY31" fmla="*/ 33494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944343 w 10552015"/>
              <a:gd name="connsiteY13" fmla="*/ 52409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37235 w 10552015"/>
              <a:gd name="connsiteY10" fmla="*/ 56900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293122 w 10552015"/>
              <a:gd name="connsiteY8" fmla="*/ 59620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68960 w 10552015"/>
              <a:gd name="connsiteY11" fmla="*/ 59127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70922 w 10552015"/>
              <a:gd name="connsiteY8" fmla="*/ 607001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552015" h="6422078">
                <a:moveTo>
                  <a:pt x="10517180" y="3019260"/>
                </a:moveTo>
                <a:cubicBezTo>
                  <a:pt x="10442461" y="3230969"/>
                  <a:pt x="10463311" y="3808706"/>
                  <a:pt x="10298740" y="4175383"/>
                </a:cubicBezTo>
                <a:cubicBezTo>
                  <a:pt x="10134169" y="4542060"/>
                  <a:pt x="9798536" y="4918157"/>
                  <a:pt x="9529755" y="5219323"/>
                </a:cubicBezTo>
                <a:cubicBezTo>
                  <a:pt x="9260974" y="5520490"/>
                  <a:pt x="9093510" y="5851043"/>
                  <a:pt x="8686052" y="5982382"/>
                </a:cubicBezTo>
                <a:cubicBezTo>
                  <a:pt x="8278594" y="6113721"/>
                  <a:pt x="7460995" y="5947387"/>
                  <a:pt x="7085005" y="6007359"/>
                </a:cubicBezTo>
                <a:cubicBezTo>
                  <a:pt x="6709015" y="6067331"/>
                  <a:pt x="6671197" y="6276810"/>
                  <a:pt x="6430109" y="6342215"/>
                </a:cubicBezTo>
                <a:cubicBezTo>
                  <a:pt x="6184787" y="6408678"/>
                  <a:pt x="5917805" y="6435807"/>
                  <a:pt x="5674459" y="6415452"/>
                </a:cubicBezTo>
                <a:cubicBezTo>
                  <a:pt x="5431113" y="6395097"/>
                  <a:pt x="5170621" y="6277657"/>
                  <a:pt x="4970032" y="6220084"/>
                </a:cubicBezTo>
                <a:cubicBezTo>
                  <a:pt x="4769443" y="6162511"/>
                  <a:pt x="4657577" y="6114074"/>
                  <a:pt x="4470922" y="6070012"/>
                </a:cubicBezTo>
                <a:cubicBezTo>
                  <a:pt x="4284267" y="6025950"/>
                  <a:pt x="4036935" y="5971411"/>
                  <a:pt x="3850104" y="5955712"/>
                </a:cubicBezTo>
                <a:cubicBezTo>
                  <a:pt x="3663273" y="5940013"/>
                  <a:pt x="3502617" y="5968165"/>
                  <a:pt x="3349935" y="5975820"/>
                </a:cubicBezTo>
                <a:cubicBezTo>
                  <a:pt x="3197253" y="5983475"/>
                  <a:pt x="3100592" y="6037415"/>
                  <a:pt x="2934010" y="6001644"/>
                </a:cubicBezTo>
                <a:cubicBezTo>
                  <a:pt x="2938879" y="5990848"/>
                  <a:pt x="2441391" y="6020270"/>
                  <a:pt x="2160580" y="5865965"/>
                </a:cubicBezTo>
                <a:cubicBezTo>
                  <a:pt x="1879769" y="5711660"/>
                  <a:pt x="1465960" y="5352144"/>
                  <a:pt x="1249143" y="5075813"/>
                </a:cubicBezTo>
                <a:cubicBezTo>
                  <a:pt x="1032326" y="4799482"/>
                  <a:pt x="1042275" y="4438203"/>
                  <a:pt x="859677" y="4207980"/>
                </a:cubicBezTo>
                <a:cubicBezTo>
                  <a:pt x="677079" y="3977757"/>
                  <a:pt x="269480" y="3944914"/>
                  <a:pt x="153557" y="3694477"/>
                </a:cubicBezTo>
                <a:cubicBezTo>
                  <a:pt x="37634" y="3444040"/>
                  <a:pt x="188270" y="3025574"/>
                  <a:pt x="164140" y="2705358"/>
                </a:cubicBezTo>
                <a:cubicBezTo>
                  <a:pt x="140010" y="2385142"/>
                  <a:pt x="-41564" y="2076002"/>
                  <a:pt x="8777" y="1773178"/>
                </a:cubicBezTo>
                <a:cubicBezTo>
                  <a:pt x="59119" y="1470354"/>
                  <a:pt x="238048" y="1173386"/>
                  <a:pt x="466189" y="888412"/>
                </a:cubicBezTo>
                <a:cubicBezTo>
                  <a:pt x="694330" y="603438"/>
                  <a:pt x="1100659" y="194216"/>
                  <a:pt x="1377625" y="63335"/>
                </a:cubicBezTo>
                <a:cubicBezTo>
                  <a:pt x="1654591" y="-67546"/>
                  <a:pt x="1885625" y="34125"/>
                  <a:pt x="2127983" y="103128"/>
                </a:cubicBezTo>
                <a:cubicBezTo>
                  <a:pt x="2350233" y="166628"/>
                  <a:pt x="2541580" y="295533"/>
                  <a:pt x="2741817" y="404330"/>
                </a:cubicBezTo>
                <a:cubicBezTo>
                  <a:pt x="2925120" y="503390"/>
                  <a:pt x="3117314" y="579802"/>
                  <a:pt x="3328980" y="586786"/>
                </a:cubicBezTo>
                <a:cubicBezTo>
                  <a:pt x="3526889" y="593348"/>
                  <a:pt x="3722469" y="548475"/>
                  <a:pt x="3910852" y="492807"/>
                </a:cubicBezTo>
                <a:cubicBezTo>
                  <a:pt x="4288677" y="380835"/>
                  <a:pt x="4704814" y="181233"/>
                  <a:pt x="5106980" y="292570"/>
                </a:cubicBezTo>
                <a:cubicBezTo>
                  <a:pt x="5475704" y="394805"/>
                  <a:pt x="5699647" y="732413"/>
                  <a:pt x="5974814" y="966093"/>
                </a:cubicBezTo>
                <a:cubicBezTo>
                  <a:pt x="6114937" y="1084627"/>
                  <a:pt x="6274746" y="1177760"/>
                  <a:pt x="6458895" y="1209722"/>
                </a:cubicBezTo>
                <a:cubicBezTo>
                  <a:pt x="6705699" y="1252055"/>
                  <a:pt x="6955254" y="1195752"/>
                  <a:pt x="7201633" y="1177972"/>
                </a:cubicBezTo>
                <a:cubicBezTo>
                  <a:pt x="7664760" y="1144528"/>
                  <a:pt x="8101041" y="1478115"/>
                  <a:pt x="8459569" y="1596013"/>
                </a:cubicBezTo>
                <a:cubicBezTo>
                  <a:pt x="8818097" y="1713911"/>
                  <a:pt x="9208656" y="1711797"/>
                  <a:pt x="9352802" y="1885362"/>
                </a:cubicBezTo>
                <a:cubicBezTo>
                  <a:pt x="9500969" y="2061680"/>
                  <a:pt x="10125385" y="2132377"/>
                  <a:pt x="10188461" y="2353780"/>
                </a:cubicBezTo>
                <a:cubicBezTo>
                  <a:pt x="10552105" y="2854371"/>
                  <a:pt x="10599941" y="2781135"/>
                  <a:pt x="10517180" y="3019260"/>
                </a:cubicBezTo>
                <a:close/>
              </a:path>
            </a:pathLst>
          </a:custGeom>
          <a:solidFill>
            <a:srgbClr val="75B4EA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B2C8548-D076-4A9D-A8B7-472B46827DDB}"/>
              </a:ext>
            </a:extLst>
          </p:cNvPr>
          <p:cNvSpPr/>
          <p:nvPr/>
        </p:nvSpPr>
        <p:spPr>
          <a:xfrm>
            <a:off x="115225" y="539036"/>
            <a:ext cx="10839852" cy="5683289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39852" h="6371166">
                <a:moveTo>
                  <a:pt x="10750777" y="3341430"/>
                </a:moveTo>
                <a:cubicBezTo>
                  <a:pt x="10676058" y="3553139"/>
                  <a:pt x="10581656" y="3757355"/>
                  <a:pt x="10468837" y="3951453"/>
                </a:cubicBezTo>
                <a:cubicBezTo>
                  <a:pt x="10242777" y="4343037"/>
                  <a:pt x="9951312" y="4695038"/>
                  <a:pt x="9636352" y="5020793"/>
                </a:cubicBezTo>
                <a:cubicBezTo>
                  <a:pt x="9475274" y="5187587"/>
                  <a:pt x="9306999" y="5347818"/>
                  <a:pt x="9135549" y="5504452"/>
                </a:cubicBezTo>
                <a:cubicBezTo>
                  <a:pt x="8964099" y="5661085"/>
                  <a:pt x="8789262" y="5820682"/>
                  <a:pt x="8601302" y="5961229"/>
                </a:cubicBezTo>
                <a:cubicBezTo>
                  <a:pt x="8403394" y="6109395"/>
                  <a:pt x="8187494" y="6230680"/>
                  <a:pt x="7946406" y="6296085"/>
                </a:cubicBezTo>
                <a:cubicBezTo>
                  <a:pt x="7701084" y="6362548"/>
                  <a:pt x="7444121" y="6376942"/>
                  <a:pt x="7190756" y="6369322"/>
                </a:cubicBezTo>
                <a:cubicBezTo>
                  <a:pt x="6932289" y="6363882"/>
                  <a:pt x="6675009" y="6332471"/>
                  <a:pt x="6422829" y="6275554"/>
                </a:cubicBezTo>
                <a:cubicBezTo>
                  <a:pt x="6166077" y="6215229"/>
                  <a:pt x="5928587" y="6110877"/>
                  <a:pt x="5695119" y="5992132"/>
                </a:cubicBezTo>
                <a:cubicBezTo>
                  <a:pt x="5470541" y="5877832"/>
                  <a:pt x="5247444" y="5763532"/>
                  <a:pt x="5010801" y="5674632"/>
                </a:cubicBezTo>
                <a:cubicBezTo>
                  <a:pt x="4772337" y="5586938"/>
                  <a:pt x="4529005" y="5513088"/>
                  <a:pt x="4282032" y="5453440"/>
                </a:cubicBezTo>
                <a:cubicBezTo>
                  <a:pt x="4116721" y="5412165"/>
                  <a:pt x="3950139" y="5375335"/>
                  <a:pt x="3783557" y="5339564"/>
                </a:cubicBezTo>
                <a:cubicBezTo>
                  <a:pt x="3788426" y="5328768"/>
                  <a:pt x="3785039" y="5316491"/>
                  <a:pt x="3765777" y="5311835"/>
                </a:cubicBezTo>
                <a:cubicBezTo>
                  <a:pt x="3308112" y="5205113"/>
                  <a:pt x="2882471" y="4990843"/>
                  <a:pt x="2524140" y="4686783"/>
                </a:cubicBezTo>
                <a:cubicBezTo>
                  <a:pt x="2344224" y="4533325"/>
                  <a:pt x="2192882" y="4345788"/>
                  <a:pt x="1994974" y="4212650"/>
                </a:cubicBezTo>
                <a:cubicBezTo>
                  <a:pt x="1825640" y="4098138"/>
                  <a:pt x="1627521" y="4036755"/>
                  <a:pt x="1428554" y="3991247"/>
                </a:cubicBezTo>
                <a:cubicBezTo>
                  <a:pt x="1020037" y="3897902"/>
                  <a:pt x="559027" y="3860648"/>
                  <a:pt x="270737" y="3522828"/>
                </a:cubicBezTo>
                <a:cubicBezTo>
                  <a:pt x="-34698" y="3164688"/>
                  <a:pt x="-54595" y="2665790"/>
                  <a:pt x="77274" y="2235048"/>
                </a:cubicBezTo>
                <a:cubicBezTo>
                  <a:pt x="323654" y="1430715"/>
                  <a:pt x="966274" y="755498"/>
                  <a:pt x="1715786" y="372382"/>
                </a:cubicBezTo>
                <a:cubicBezTo>
                  <a:pt x="2083302" y="182502"/>
                  <a:pt x="2482696" y="62093"/>
                  <a:pt x="2893922" y="17205"/>
                </a:cubicBezTo>
                <a:cubicBezTo>
                  <a:pt x="3143054" y="-9042"/>
                  <a:pt x="3401922" y="-12005"/>
                  <a:pt x="3644280" y="56998"/>
                </a:cubicBezTo>
                <a:cubicBezTo>
                  <a:pt x="3866530" y="120498"/>
                  <a:pt x="4057877" y="249403"/>
                  <a:pt x="4258114" y="358200"/>
                </a:cubicBezTo>
                <a:cubicBezTo>
                  <a:pt x="4441417" y="457260"/>
                  <a:pt x="4633611" y="533672"/>
                  <a:pt x="4845277" y="540656"/>
                </a:cubicBezTo>
                <a:cubicBezTo>
                  <a:pt x="5043186" y="547218"/>
                  <a:pt x="5238766" y="502345"/>
                  <a:pt x="5427149" y="446677"/>
                </a:cubicBezTo>
                <a:cubicBezTo>
                  <a:pt x="5804974" y="334705"/>
                  <a:pt x="6221111" y="135103"/>
                  <a:pt x="6623277" y="246440"/>
                </a:cubicBezTo>
                <a:cubicBezTo>
                  <a:pt x="6992001" y="348675"/>
                  <a:pt x="7215944" y="686283"/>
                  <a:pt x="7491111" y="919963"/>
                </a:cubicBezTo>
                <a:cubicBezTo>
                  <a:pt x="7631234" y="1038497"/>
                  <a:pt x="7791043" y="1131630"/>
                  <a:pt x="7975192" y="1163592"/>
                </a:cubicBezTo>
                <a:cubicBezTo>
                  <a:pt x="8221996" y="1205925"/>
                  <a:pt x="8471551" y="1149622"/>
                  <a:pt x="8717930" y="1131842"/>
                </a:cubicBezTo>
                <a:cubicBezTo>
                  <a:pt x="9181057" y="1098398"/>
                  <a:pt x="9613916" y="1275352"/>
                  <a:pt x="9975866" y="1549883"/>
                </a:cubicBezTo>
                <a:cubicBezTo>
                  <a:pt x="10155232" y="1686755"/>
                  <a:pt x="10318553" y="1843467"/>
                  <a:pt x="10462699" y="2017032"/>
                </a:cubicBezTo>
                <a:cubicBezTo>
                  <a:pt x="10610866" y="2193350"/>
                  <a:pt x="10739982" y="2391047"/>
                  <a:pt x="10803058" y="2612450"/>
                </a:cubicBezTo>
                <a:cubicBezTo>
                  <a:pt x="10874602" y="2859041"/>
                  <a:pt x="10833538" y="3103305"/>
                  <a:pt x="10750777" y="3341430"/>
                </a:cubicBezTo>
                <a:close/>
              </a:path>
            </a:pathLst>
          </a:custGeom>
          <a:solidFill>
            <a:srgbClr val="004E88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26" y="-138854"/>
            <a:ext cx="2336924" cy="2336924"/>
          </a:xfrm>
          <a:prstGeom prst="rect">
            <a:avLst/>
          </a:prstGeom>
        </p:spPr>
      </p:pic>
      <p:sp>
        <p:nvSpPr>
          <p:cNvPr id="10" name="文本框 16">
            <a:extLst>
              <a:ext uri="{FF2B5EF4-FFF2-40B4-BE49-F238E27FC236}">
                <a16:creationId xmlns:a16="http://schemas.microsoft.com/office/drawing/2014/main" id="{15091F21-7EF8-4F16-BB9A-CB91794E9080}"/>
              </a:ext>
            </a:extLst>
          </p:cNvPr>
          <p:cNvSpPr txBox="1"/>
          <p:nvPr/>
        </p:nvSpPr>
        <p:spPr>
          <a:xfrm>
            <a:off x="4639498" y="962376"/>
            <a:ext cx="165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TOÁN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E7E87760-0F53-45A8-AFD7-546E8B0D8AEA}"/>
              </a:ext>
            </a:extLst>
          </p:cNvPr>
          <p:cNvSpPr txBox="1"/>
          <p:nvPr/>
        </p:nvSpPr>
        <p:spPr>
          <a:xfrm>
            <a:off x="660135" y="1601722"/>
            <a:ext cx="9750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 hai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 biết hiệu và tỉ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 hai số đó</a:t>
            </a:r>
            <a:endParaRPr lang="zh-CN" altLang="en-US" sz="6000" b="1" dirty="0"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91" y="2358887"/>
            <a:ext cx="3504909" cy="4499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5" y="4459651"/>
            <a:ext cx="2614723" cy="224604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CC05ED1-8EED-47A7-B41C-FE66A987D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4091" y="-73615"/>
            <a:ext cx="2419880" cy="1618048"/>
          </a:xfrm>
          <a:prstGeom prst="rect">
            <a:avLst/>
          </a:prstGeom>
        </p:spPr>
      </p:pic>
      <p:sp>
        <p:nvSpPr>
          <p:cNvPr id="25" name="文本框 16">
            <a:extLst>
              <a:ext uri="{FF2B5EF4-FFF2-40B4-BE49-F238E27FC236}">
                <a16:creationId xmlns:a16="http://schemas.microsoft.com/office/drawing/2014/main" id="{8678203C-1713-473E-8923-9A5301A7C7F5}"/>
              </a:ext>
            </a:extLst>
          </p:cNvPr>
          <p:cNvSpPr txBox="1"/>
          <p:nvPr/>
        </p:nvSpPr>
        <p:spPr>
          <a:xfrm>
            <a:off x="4003400" y="4542704"/>
            <a:ext cx="451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Trang 150; 151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26" name="文本框 15">
            <a:extLst>
              <a:ext uri="{FF2B5EF4-FFF2-40B4-BE49-F238E27FC236}">
                <a16:creationId xmlns:a16="http://schemas.microsoft.com/office/drawing/2014/main" id="{3D7544E2-7CF6-49A5-A416-9B500240BCF5}"/>
              </a:ext>
            </a:extLst>
          </p:cNvPr>
          <p:cNvSpPr txBox="1"/>
          <p:nvPr/>
        </p:nvSpPr>
        <p:spPr>
          <a:xfrm>
            <a:off x="-557560" y="1589143"/>
            <a:ext cx="121305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</a:t>
            </a:r>
            <a:r>
              <a:rPr lang="en-US" altLang="zh-CN" sz="64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4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hai</a:t>
            </a:r>
            <a:r>
              <a:rPr lang="en-US" altLang="zh-CN" sz="64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4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số</a:t>
            </a:r>
            <a:endParaRPr lang="en-US" altLang="zh-CN" sz="6400" b="1" dirty="0">
              <a:solidFill>
                <a:srgbClr val="A7E7FA"/>
              </a:solidFill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  <a:p>
            <a:pPr algn="ctr"/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biết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hiệu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và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tỉ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số</a:t>
            </a:r>
            <a:endParaRPr lang="en-US" altLang="zh-CN" sz="6000" b="1" dirty="0">
              <a:solidFill>
                <a:srgbClr val="A7E7FA"/>
              </a:solidFill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  <a:p>
            <a:pPr algn="ctr"/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hai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số</a:t>
            </a:r>
            <a:r>
              <a:rPr lang="en-US" altLang="zh-CN" sz="6000" b="1" dirty="0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đó</a:t>
            </a:r>
            <a:endParaRPr lang="zh-CN" altLang="en-US" sz="6000" b="1" dirty="0">
              <a:solidFill>
                <a:srgbClr val="A7E7FA"/>
              </a:solidFill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46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1071600"/>
            <a:ext cx="11141612" cy="38519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982103" y="1575641"/>
            <a:ext cx="10339039" cy="2585323"/>
          </a:xfrm>
          <a:prstGeom prst="rect">
            <a:avLst/>
          </a:prstGeom>
          <a:noFill/>
          <a:ln w="7620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. Tìm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7343945" y="2198888"/>
            <a:ext cx="53091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Line 64"/>
          <p:cNvSpPr>
            <a:spLocks noChangeShapeType="1"/>
          </p:cNvSpPr>
          <p:nvPr/>
        </p:nvSpPr>
        <p:spPr bwMode="auto">
          <a:xfrm>
            <a:off x="10353907" y="2057515"/>
            <a:ext cx="228600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11" name="Line 64"/>
          <p:cNvSpPr>
            <a:spLocks noChangeShapeType="1"/>
          </p:cNvSpPr>
          <p:nvPr/>
        </p:nvSpPr>
        <p:spPr bwMode="auto">
          <a:xfrm>
            <a:off x="7262942" y="3063197"/>
            <a:ext cx="692919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/>
          </a:p>
        </p:txBody>
      </p:sp>
      <p:sp>
        <p:nvSpPr>
          <p:cNvPr id="13" name="TextBox 12"/>
          <p:cNvSpPr txBox="1"/>
          <p:nvPr/>
        </p:nvSpPr>
        <p:spPr>
          <a:xfrm>
            <a:off x="2436855" y="5080503"/>
            <a:ext cx="7629819" cy="1354217"/>
          </a:xfrm>
          <a:prstGeom prst="rect">
            <a:avLst/>
          </a:prstGeom>
          <a:solidFill>
            <a:srgbClr val="FFCCFF"/>
          </a:solidFill>
          <a:ln w="44450" cmpd="sng">
            <a:solidFill>
              <a:srgbClr val="FF0000"/>
            </a:solidFill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toán: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9" y="4922572"/>
            <a:ext cx="2061878" cy="1563882"/>
          </a:xfrm>
          <a:prstGeom prst="rect">
            <a:avLst/>
          </a:prstGeom>
        </p:spPr>
      </p:pic>
      <p:grpSp>
        <p:nvGrpSpPr>
          <p:cNvPr id="15" name="Group 82"/>
          <p:cNvGrpSpPr>
            <a:grpSpLocks/>
          </p:cNvGrpSpPr>
          <p:nvPr/>
        </p:nvGrpSpPr>
        <p:grpSpPr bwMode="auto">
          <a:xfrm>
            <a:off x="1091576" y="2388673"/>
            <a:ext cx="9491663" cy="1679576"/>
            <a:chOff x="-877" y="1447"/>
            <a:chExt cx="5979" cy="1058"/>
          </a:xfrm>
        </p:grpSpPr>
        <p:sp>
          <p:nvSpPr>
            <p:cNvPr id="16" name="Line 70"/>
            <p:cNvSpPr>
              <a:spLocks noChangeShapeType="1"/>
            </p:cNvSpPr>
            <p:nvPr/>
          </p:nvSpPr>
          <p:spPr bwMode="auto">
            <a:xfrm>
              <a:off x="-877" y="1989"/>
              <a:ext cx="84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>
              <a:off x="3010" y="2332"/>
              <a:ext cx="43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 flipV="1">
              <a:off x="3777" y="1989"/>
              <a:ext cx="1325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 flipH="1">
              <a:off x="4613" y="1447"/>
              <a:ext cx="40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 flipV="1">
              <a:off x="-877" y="2505"/>
              <a:ext cx="946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3099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垃圾分类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6|0.5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5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1849</Words>
  <Application>Microsoft Macintosh PowerPoint</Application>
  <PresentationFormat>Widescreen</PresentationFormat>
  <Paragraphs>402</Paragraphs>
  <Slides>35</Slides>
  <Notes>26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Times New Roman</vt:lpstr>
      <vt:lpstr>Arial</vt:lpstr>
      <vt:lpstr>等线</vt:lpstr>
      <vt:lpstr>字魂70号-灵悦黑体</vt:lpstr>
      <vt:lpstr>SVN-Ziclets</vt:lpstr>
      <vt:lpstr>Microsoft YaHei</vt:lpstr>
      <vt:lpstr>UTM Rockwell</vt:lpstr>
      <vt:lpstr>UTM Bustamalaka</vt:lpstr>
      <vt:lpstr>Calibri</vt:lpstr>
      <vt:lpstr>UTM Avenida</vt:lpstr>
      <vt:lpstr>UTM Cookies</vt:lpstr>
      <vt:lpstr>Algerian</vt:lpstr>
      <vt:lpstr>Office 主题</vt:lpstr>
      <vt:lpstr>Equation</vt:lpstr>
      <vt:lpstr>Microsoft Equation 3.0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2 so hieu ti</dc:title>
  <dc:subject>Toan 4</dc:subject>
  <dc:creator>KTUTS</dc:creator>
  <cp:keywords>BichHa</cp:keywords>
  <cp:lastModifiedBy>Microsoft Office User</cp:lastModifiedBy>
  <cp:revision>10</cp:revision>
  <dcterms:created xsi:type="dcterms:W3CDTF">2019-07-02T00:38:02Z</dcterms:created>
  <dcterms:modified xsi:type="dcterms:W3CDTF">2022-04-03T03:19:42Z</dcterms:modified>
  <cp:version>14</cp:version>
</cp:coreProperties>
</file>